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3"/>
  </p:notesMasterIdLst>
  <p:handoutMasterIdLst>
    <p:handoutMasterId r:id="rId34"/>
  </p:handoutMasterIdLst>
  <p:sldIdLst>
    <p:sldId id="256" r:id="rId2"/>
    <p:sldId id="257" r:id="rId3"/>
    <p:sldId id="258" r:id="rId4"/>
    <p:sldId id="264" r:id="rId5"/>
    <p:sldId id="304" r:id="rId6"/>
    <p:sldId id="265" r:id="rId7"/>
    <p:sldId id="270" r:id="rId8"/>
    <p:sldId id="272" r:id="rId9"/>
    <p:sldId id="276" r:id="rId10"/>
    <p:sldId id="277" r:id="rId11"/>
    <p:sldId id="278" r:id="rId12"/>
    <p:sldId id="279" r:id="rId13"/>
    <p:sldId id="280" r:id="rId14"/>
    <p:sldId id="281" r:id="rId15"/>
    <p:sldId id="282" r:id="rId16"/>
    <p:sldId id="286" r:id="rId17"/>
    <p:sldId id="287" r:id="rId18"/>
    <p:sldId id="289" r:id="rId19"/>
    <p:sldId id="290" r:id="rId20"/>
    <p:sldId id="291" r:id="rId21"/>
    <p:sldId id="292" r:id="rId22"/>
    <p:sldId id="293" r:id="rId23"/>
    <p:sldId id="294" r:id="rId24"/>
    <p:sldId id="295" r:id="rId25"/>
    <p:sldId id="296" r:id="rId26"/>
    <p:sldId id="297" r:id="rId27"/>
    <p:sldId id="298" r:id="rId28"/>
    <p:sldId id="305" r:id="rId29"/>
    <p:sldId id="299" r:id="rId30"/>
    <p:sldId id="300" r:id="rId31"/>
    <p:sldId id="302" r:id="rId32"/>
  </p:sldIdLst>
  <p:sldSz cx="9144000" cy="6858000" type="screen4x3"/>
  <p:notesSz cx="7023100" cy="10158413"/>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0535868-80DA-1172-904C-9C52C1174504}" v="28" dt="2025-09-13T16:56:11.936"/>
    <p1510:client id="{8B8D8BB3-B6D6-F377-431A-D7FFDCDD5709}" v="73" dt="2025-09-13T13:47:32.838"/>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3040" autoAdjust="0"/>
  </p:normalViewPr>
  <p:slideViewPr>
    <p:cSldViewPr>
      <p:cViewPr varScale="1">
        <p:scale>
          <a:sx n="88" d="100"/>
          <a:sy n="88" d="100"/>
        </p:scale>
        <p:origin x="654" y="96"/>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510273"/>
          </a:xfrm>
          <a:prstGeom prst="rect">
            <a:avLst/>
          </a:prstGeom>
        </p:spPr>
        <p:txBody>
          <a:bodyPr vert="horz" lIns="98179" tIns="49090" rIns="98179" bIns="49090" rtlCol="0"/>
          <a:lstStyle>
            <a:lvl1pPr algn="l">
              <a:defRPr sz="1300"/>
            </a:lvl1pPr>
          </a:lstStyle>
          <a:p>
            <a:endParaRPr lang="en-GB"/>
          </a:p>
        </p:txBody>
      </p:sp>
      <p:sp>
        <p:nvSpPr>
          <p:cNvPr id="3" name="Date Placeholder 2"/>
          <p:cNvSpPr>
            <a:spLocks noGrp="1"/>
          </p:cNvSpPr>
          <p:nvPr>
            <p:ph type="dt" sz="quarter" idx="1"/>
          </p:nvPr>
        </p:nvSpPr>
        <p:spPr>
          <a:xfrm>
            <a:off x="3978538" y="0"/>
            <a:ext cx="3043343" cy="510273"/>
          </a:xfrm>
          <a:prstGeom prst="rect">
            <a:avLst/>
          </a:prstGeom>
        </p:spPr>
        <p:txBody>
          <a:bodyPr vert="horz" lIns="98179" tIns="49090" rIns="98179" bIns="49090" rtlCol="0"/>
          <a:lstStyle>
            <a:lvl1pPr algn="r">
              <a:defRPr sz="1300"/>
            </a:lvl1pPr>
          </a:lstStyle>
          <a:p>
            <a:fld id="{9BCA270C-3AA3-4DB9-9F75-678D7C480ECC}" type="datetimeFigureOut">
              <a:rPr lang="en-GB" smtClean="0"/>
              <a:t>15/09/2025</a:t>
            </a:fld>
            <a:endParaRPr lang="en-GB"/>
          </a:p>
        </p:txBody>
      </p:sp>
      <p:sp>
        <p:nvSpPr>
          <p:cNvPr id="4" name="Footer Placeholder 3"/>
          <p:cNvSpPr>
            <a:spLocks noGrp="1"/>
          </p:cNvSpPr>
          <p:nvPr>
            <p:ph type="ftr" sz="quarter" idx="2"/>
          </p:nvPr>
        </p:nvSpPr>
        <p:spPr>
          <a:xfrm>
            <a:off x="0" y="9648143"/>
            <a:ext cx="3043343" cy="510271"/>
          </a:xfrm>
          <a:prstGeom prst="rect">
            <a:avLst/>
          </a:prstGeom>
        </p:spPr>
        <p:txBody>
          <a:bodyPr vert="horz" lIns="98179" tIns="49090" rIns="98179" bIns="49090" rtlCol="0" anchor="b"/>
          <a:lstStyle>
            <a:lvl1pPr algn="l">
              <a:defRPr sz="1300"/>
            </a:lvl1pPr>
          </a:lstStyle>
          <a:p>
            <a:endParaRPr lang="en-GB"/>
          </a:p>
        </p:txBody>
      </p:sp>
      <p:sp>
        <p:nvSpPr>
          <p:cNvPr id="5" name="Slide Number Placeholder 4"/>
          <p:cNvSpPr>
            <a:spLocks noGrp="1"/>
          </p:cNvSpPr>
          <p:nvPr>
            <p:ph type="sldNum" sz="quarter" idx="3"/>
          </p:nvPr>
        </p:nvSpPr>
        <p:spPr>
          <a:xfrm>
            <a:off x="3978538" y="9648143"/>
            <a:ext cx="3043343" cy="510271"/>
          </a:xfrm>
          <a:prstGeom prst="rect">
            <a:avLst/>
          </a:prstGeom>
        </p:spPr>
        <p:txBody>
          <a:bodyPr vert="horz" lIns="98179" tIns="49090" rIns="98179" bIns="49090" rtlCol="0" anchor="b"/>
          <a:lstStyle>
            <a:lvl1pPr algn="r">
              <a:defRPr sz="1300"/>
            </a:lvl1pPr>
          </a:lstStyle>
          <a:p>
            <a:fld id="{89ACD764-5702-4898-8A5C-AAB4A3AF3151}" type="slidenum">
              <a:rPr lang="en-GB" smtClean="0"/>
              <a:t>‹#›</a:t>
            </a:fld>
            <a:endParaRPr lang="en-GB"/>
          </a:p>
        </p:txBody>
      </p:sp>
    </p:spTree>
    <p:extLst>
      <p:ext uri="{BB962C8B-B14F-4D97-AF65-F5344CB8AC3E}">
        <p14:creationId xmlns:p14="http://schemas.microsoft.com/office/powerpoint/2010/main" val="399879152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510273"/>
          </a:xfrm>
          <a:prstGeom prst="rect">
            <a:avLst/>
          </a:prstGeom>
        </p:spPr>
        <p:txBody>
          <a:bodyPr vert="horz" lIns="98179" tIns="49090" rIns="98179" bIns="49090" rtlCol="0"/>
          <a:lstStyle>
            <a:lvl1pPr algn="l">
              <a:defRPr sz="1300"/>
            </a:lvl1pPr>
          </a:lstStyle>
          <a:p>
            <a:endParaRPr lang="en-US"/>
          </a:p>
        </p:txBody>
      </p:sp>
      <p:sp>
        <p:nvSpPr>
          <p:cNvPr id="3" name="Date Placeholder 2"/>
          <p:cNvSpPr>
            <a:spLocks noGrp="1"/>
          </p:cNvSpPr>
          <p:nvPr>
            <p:ph type="dt" idx="1"/>
          </p:nvPr>
        </p:nvSpPr>
        <p:spPr>
          <a:xfrm>
            <a:off x="3978538" y="0"/>
            <a:ext cx="3043343" cy="510273"/>
          </a:xfrm>
          <a:prstGeom prst="rect">
            <a:avLst/>
          </a:prstGeom>
        </p:spPr>
        <p:txBody>
          <a:bodyPr vert="horz" lIns="98179" tIns="49090" rIns="98179" bIns="49090" rtlCol="0"/>
          <a:lstStyle>
            <a:lvl1pPr algn="r">
              <a:defRPr sz="1300"/>
            </a:lvl1pPr>
          </a:lstStyle>
          <a:p>
            <a:fld id="{D2BAA018-1684-43E9-BC0C-92C1CCD7518D}" type="datetimeFigureOut">
              <a:t>9/15/2025</a:t>
            </a:fld>
            <a:endParaRPr lang="en-US"/>
          </a:p>
        </p:txBody>
      </p:sp>
      <p:sp>
        <p:nvSpPr>
          <p:cNvPr id="4" name="Slide Image Placeholder 3"/>
          <p:cNvSpPr>
            <a:spLocks noGrp="1" noRot="1" noChangeAspect="1"/>
          </p:cNvSpPr>
          <p:nvPr>
            <p:ph type="sldImg" idx="2"/>
          </p:nvPr>
        </p:nvSpPr>
        <p:spPr>
          <a:xfrm>
            <a:off x="1225550" y="1270000"/>
            <a:ext cx="4572000" cy="3429000"/>
          </a:xfrm>
          <a:prstGeom prst="rect">
            <a:avLst/>
          </a:prstGeom>
          <a:noFill/>
          <a:ln w="12700">
            <a:solidFill>
              <a:prstClr val="black"/>
            </a:solidFill>
          </a:ln>
        </p:spPr>
        <p:txBody>
          <a:bodyPr vert="horz" lIns="98179" tIns="49090" rIns="98179" bIns="49090" rtlCol="0" anchor="ctr"/>
          <a:lstStyle/>
          <a:p>
            <a:endParaRPr lang="en-US"/>
          </a:p>
        </p:txBody>
      </p:sp>
      <p:sp>
        <p:nvSpPr>
          <p:cNvPr id="5" name="Notes Placeholder 4"/>
          <p:cNvSpPr>
            <a:spLocks noGrp="1"/>
          </p:cNvSpPr>
          <p:nvPr>
            <p:ph type="body" sz="quarter" idx="3"/>
          </p:nvPr>
        </p:nvSpPr>
        <p:spPr>
          <a:xfrm>
            <a:off x="702310" y="4888739"/>
            <a:ext cx="5618480" cy="3999874"/>
          </a:xfrm>
          <a:prstGeom prst="rect">
            <a:avLst/>
          </a:prstGeom>
        </p:spPr>
        <p:txBody>
          <a:bodyPr vert="horz" lIns="98179" tIns="49090" rIns="98179" bIns="4909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648143"/>
            <a:ext cx="3043343" cy="510271"/>
          </a:xfrm>
          <a:prstGeom prst="rect">
            <a:avLst/>
          </a:prstGeom>
        </p:spPr>
        <p:txBody>
          <a:bodyPr vert="horz" lIns="98179" tIns="49090" rIns="98179" bIns="49090" rtlCol="0" anchor="b"/>
          <a:lstStyle>
            <a:lvl1pPr algn="l">
              <a:defRPr sz="1300"/>
            </a:lvl1pPr>
          </a:lstStyle>
          <a:p>
            <a:endParaRPr lang="en-US"/>
          </a:p>
        </p:txBody>
      </p:sp>
      <p:sp>
        <p:nvSpPr>
          <p:cNvPr id="7" name="Slide Number Placeholder 6"/>
          <p:cNvSpPr>
            <a:spLocks noGrp="1"/>
          </p:cNvSpPr>
          <p:nvPr>
            <p:ph type="sldNum" sz="quarter" idx="5"/>
          </p:nvPr>
        </p:nvSpPr>
        <p:spPr>
          <a:xfrm>
            <a:off x="3978538" y="9648143"/>
            <a:ext cx="3043343" cy="510271"/>
          </a:xfrm>
          <a:prstGeom prst="rect">
            <a:avLst/>
          </a:prstGeom>
        </p:spPr>
        <p:txBody>
          <a:bodyPr vert="horz" lIns="98179" tIns="49090" rIns="98179" bIns="49090" rtlCol="0" anchor="b"/>
          <a:lstStyle>
            <a:lvl1pPr algn="r">
              <a:defRPr sz="1300"/>
            </a:lvl1pPr>
          </a:lstStyle>
          <a:p>
            <a:fld id="{67447AA9-1925-4E2D-A71F-A86FE2A8966A}" type="slidenum">
              <a:t>‹#›</a:t>
            </a:fld>
            <a:endParaRPr lang="en-US"/>
          </a:p>
        </p:txBody>
      </p:sp>
    </p:spTree>
    <p:extLst>
      <p:ext uri="{BB962C8B-B14F-4D97-AF65-F5344CB8AC3E}">
        <p14:creationId xmlns:p14="http://schemas.microsoft.com/office/powerpoint/2010/main" val="5487387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447AA9-1925-4E2D-A71F-A86FE2A8966A}" type="slidenum">
              <a:rPr lang="en-GB" smtClean="0"/>
              <a:t>1</a:t>
            </a:fld>
            <a:endParaRPr lang="en-GB"/>
          </a:p>
        </p:txBody>
      </p:sp>
    </p:spTree>
    <p:extLst>
      <p:ext uri="{BB962C8B-B14F-4D97-AF65-F5344CB8AC3E}">
        <p14:creationId xmlns:p14="http://schemas.microsoft.com/office/powerpoint/2010/main" val="3001141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447AA9-1925-4E2D-A71F-A86FE2A8966A}" type="slidenum">
              <a:rPr lang="en-GB" smtClean="0"/>
              <a:t>2</a:t>
            </a:fld>
            <a:endParaRPr lang="en-GB"/>
          </a:p>
        </p:txBody>
      </p:sp>
    </p:spTree>
    <p:extLst>
      <p:ext uri="{BB962C8B-B14F-4D97-AF65-F5344CB8AC3E}">
        <p14:creationId xmlns:p14="http://schemas.microsoft.com/office/powerpoint/2010/main" val="22700991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447AA9-1925-4E2D-A71F-A86FE2A8966A}" type="slidenum">
              <a:rPr lang="en-GB" smtClean="0"/>
              <a:t>3</a:t>
            </a:fld>
            <a:endParaRPr lang="en-GB"/>
          </a:p>
        </p:txBody>
      </p:sp>
    </p:spTree>
    <p:extLst>
      <p:ext uri="{BB962C8B-B14F-4D97-AF65-F5344CB8AC3E}">
        <p14:creationId xmlns:p14="http://schemas.microsoft.com/office/powerpoint/2010/main" val="26425722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Integrated throughout the curriculum </a:t>
            </a:r>
            <a:endParaRPr lang="en-US" dirty="0" smtClean="0">
              <a:ea typeface="Calibri"/>
              <a:cs typeface="Calibri"/>
            </a:endParaRPr>
          </a:p>
          <a:p>
            <a:r>
              <a:rPr lang="en-US" dirty="0" smtClean="0">
                <a:ea typeface="Calibri"/>
                <a:cs typeface="Calibri"/>
              </a:rPr>
              <a:t>Focus on topic specific words </a:t>
            </a:r>
            <a:endParaRPr lang="en-US" dirty="0">
              <a:ea typeface="Calibri"/>
              <a:cs typeface="Calibri"/>
            </a:endParaRPr>
          </a:p>
          <a:p>
            <a:r>
              <a:rPr lang="en-US" dirty="0">
                <a:ea typeface="Calibri"/>
                <a:cs typeface="Calibri"/>
              </a:rPr>
              <a:t>Immersion, drama, </a:t>
            </a:r>
            <a:r>
              <a:rPr lang="en-US" dirty="0" smtClean="0">
                <a:ea typeface="Calibri"/>
                <a:cs typeface="Calibri"/>
              </a:rPr>
              <a:t>reenactment </a:t>
            </a:r>
            <a:r>
              <a:rPr lang="en-US" dirty="0">
                <a:ea typeface="Calibri"/>
                <a:cs typeface="Calibri"/>
              </a:rPr>
              <a:t>(discovery Den helping to bring this to life) </a:t>
            </a:r>
          </a:p>
          <a:p>
            <a:r>
              <a:rPr lang="en-US" dirty="0">
                <a:ea typeface="Calibri"/>
                <a:cs typeface="Calibri"/>
              </a:rPr>
              <a:t>Often learning stories orally so the structure is </a:t>
            </a:r>
            <a:r>
              <a:rPr lang="en-US" dirty="0" smtClean="0">
                <a:ea typeface="Calibri"/>
                <a:cs typeface="Calibri"/>
              </a:rPr>
              <a:t>internalized </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67447AA9-1925-4E2D-A71F-A86FE2A8966A}" type="slidenum">
              <a:t>4</a:t>
            </a:fld>
            <a:endParaRPr lang="en-US"/>
          </a:p>
        </p:txBody>
      </p:sp>
    </p:spTree>
    <p:extLst>
      <p:ext uri="{BB962C8B-B14F-4D97-AF65-F5344CB8AC3E}">
        <p14:creationId xmlns:p14="http://schemas.microsoft.com/office/powerpoint/2010/main" val="29421091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Children read with weekly </a:t>
            </a:r>
          </a:p>
        </p:txBody>
      </p:sp>
      <p:sp>
        <p:nvSpPr>
          <p:cNvPr id="4" name="Slide Number Placeholder 3"/>
          <p:cNvSpPr>
            <a:spLocks noGrp="1"/>
          </p:cNvSpPr>
          <p:nvPr>
            <p:ph type="sldNum" sz="quarter" idx="5"/>
          </p:nvPr>
        </p:nvSpPr>
        <p:spPr/>
        <p:txBody>
          <a:bodyPr/>
          <a:lstStyle/>
          <a:p>
            <a:fld id="{67447AA9-1925-4E2D-A71F-A86FE2A8966A}" type="slidenum">
              <a:t>5</a:t>
            </a:fld>
            <a:endParaRPr lang="en-US"/>
          </a:p>
        </p:txBody>
      </p:sp>
    </p:spTree>
    <p:extLst>
      <p:ext uri="{BB962C8B-B14F-4D97-AF65-F5344CB8AC3E}">
        <p14:creationId xmlns:p14="http://schemas.microsoft.com/office/powerpoint/2010/main" val="20542701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These are the technical elements of reading</a:t>
            </a:r>
          </a:p>
          <a:p>
            <a:r>
              <a:rPr lang="en-US" dirty="0" smtClean="0">
                <a:ea typeface="Calibri"/>
                <a:cs typeface="Calibri"/>
              </a:rPr>
              <a:t>Phonics</a:t>
            </a:r>
            <a:r>
              <a:rPr lang="en-US" baseline="0" dirty="0" smtClean="0">
                <a:ea typeface="Calibri"/>
                <a:cs typeface="Calibri"/>
              </a:rPr>
              <a:t> </a:t>
            </a:r>
            <a:r>
              <a:rPr lang="en-US" dirty="0" smtClean="0">
                <a:ea typeface="Calibri"/>
                <a:cs typeface="Calibri"/>
              </a:rPr>
              <a:t>all </a:t>
            </a:r>
            <a:r>
              <a:rPr lang="en-US" dirty="0">
                <a:ea typeface="Calibri"/>
                <a:cs typeface="Calibri"/>
              </a:rPr>
              <a:t>the phases have now been learnt.</a:t>
            </a:r>
          </a:p>
          <a:p>
            <a:r>
              <a:rPr lang="en-US" dirty="0">
                <a:ea typeface="Calibri"/>
                <a:cs typeface="Calibri"/>
              </a:rPr>
              <a:t>Year 2 have differentiated phonic sessions where children who are confident with all sounds get </a:t>
            </a:r>
            <a:r>
              <a:rPr lang="en-US" dirty="0" err="1">
                <a:ea typeface="Calibri"/>
                <a:cs typeface="Calibri"/>
              </a:rPr>
              <a:t>practise</a:t>
            </a:r>
            <a:r>
              <a:rPr lang="en-US" dirty="0">
                <a:ea typeface="Calibri"/>
                <a:cs typeface="Calibri"/>
              </a:rPr>
              <a:t> applying them and others get taught according to their </a:t>
            </a:r>
            <a:r>
              <a:rPr lang="en-US" dirty="0" smtClean="0">
                <a:ea typeface="Calibri"/>
                <a:cs typeface="Calibri"/>
              </a:rPr>
              <a:t>gaps </a:t>
            </a:r>
          </a:p>
          <a:p>
            <a:r>
              <a:rPr lang="en-US" dirty="0" smtClean="0">
                <a:ea typeface="Calibri"/>
                <a:cs typeface="Calibri"/>
              </a:rPr>
              <a:t>Please see hand out for the common exception words</a:t>
            </a:r>
            <a:r>
              <a:rPr lang="en-US" baseline="0" dirty="0" smtClean="0">
                <a:ea typeface="Calibri"/>
                <a:cs typeface="Calibri"/>
              </a:rPr>
              <a:t> and suffixes for year 2 </a:t>
            </a:r>
            <a:endParaRPr lang="en-US" dirty="0">
              <a:ea typeface="Calibri"/>
              <a:cs typeface="Calibri"/>
            </a:endParaRPr>
          </a:p>
        </p:txBody>
      </p:sp>
      <p:sp>
        <p:nvSpPr>
          <p:cNvPr id="4" name="Slide Number Placeholder 3"/>
          <p:cNvSpPr>
            <a:spLocks noGrp="1"/>
          </p:cNvSpPr>
          <p:nvPr>
            <p:ph type="sldNum" sz="quarter" idx="5"/>
          </p:nvPr>
        </p:nvSpPr>
        <p:spPr/>
        <p:txBody>
          <a:bodyPr/>
          <a:lstStyle/>
          <a:p>
            <a:fld id="{67447AA9-1925-4E2D-A71F-A86FE2A8966A}" type="slidenum">
              <a:t>6</a:t>
            </a:fld>
            <a:endParaRPr lang="en-US"/>
          </a:p>
        </p:txBody>
      </p:sp>
    </p:spTree>
    <p:extLst>
      <p:ext uri="{BB962C8B-B14F-4D97-AF65-F5344CB8AC3E}">
        <p14:creationId xmlns:p14="http://schemas.microsoft.com/office/powerpoint/2010/main" val="30097273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447AA9-1925-4E2D-A71F-A86FE2A8966A}" type="slidenum">
              <a:rPr lang="en-GB" smtClean="0"/>
              <a:t>7</a:t>
            </a:fld>
            <a:endParaRPr lang="en-GB"/>
          </a:p>
        </p:txBody>
      </p:sp>
    </p:spTree>
    <p:extLst>
      <p:ext uri="{BB962C8B-B14F-4D97-AF65-F5344CB8AC3E}">
        <p14:creationId xmlns:p14="http://schemas.microsoft.com/office/powerpoint/2010/main" val="11678842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smtClean="0">
                <a:effectLst/>
              </a:rPr>
              <a:t>Have a go at using the comprehension strategies at home: inferring, making connections, predicting, summarising, questioning and visualising​</a:t>
            </a:r>
            <a:endParaRPr lang="en-GB" dirty="0" smtClean="0"/>
          </a:p>
          <a:p>
            <a:endParaRPr lang="en-GB" dirty="0"/>
          </a:p>
        </p:txBody>
      </p:sp>
      <p:sp>
        <p:nvSpPr>
          <p:cNvPr id="4" name="Slide Number Placeholder 3"/>
          <p:cNvSpPr>
            <a:spLocks noGrp="1"/>
          </p:cNvSpPr>
          <p:nvPr>
            <p:ph type="sldNum" sz="quarter" idx="10"/>
          </p:nvPr>
        </p:nvSpPr>
        <p:spPr/>
        <p:txBody>
          <a:bodyPr/>
          <a:lstStyle/>
          <a:p>
            <a:fld id="{67447AA9-1925-4E2D-A71F-A86FE2A8966A}" type="slidenum">
              <a:rPr lang="en-GB" smtClean="0"/>
              <a:t>8</a:t>
            </a:fld>
            <a:endParaRPr lang="en-GB"/>
          </a:p>
        </p:txBody>
      </p:sp>
    </p:spTree>
    <p:extLst>
      <p:ext uri="{BB962C8B-B14F-4D97-AF65-F5344CB8AC3E}">
        <p14:creationId xmlns:p14="http://schemas.microsoft.com/office/powerpoint/2010/main" val="31284581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447AA9-1925-4E2D-A71F-A86FE2A8966A}" type="slidenum">
              <a:rPr lang="en-GB" smtClean="0"/>
              <a:t>9</a:t>
            </a:fld>
            <a:endParaRPr lang="en-GB"/>
          </a:p>
        </p:txBody>
      </p:sp>
    </p:spTree>
    <p:extLst>
      <p:ext uri="{BB962C8B-B14F-4D97-AF65-F5344CB8AC3E}">
        <p14:creationId xmlns:p14="http://schemas.microsoft.com/office/powerpoint/2010/main" val="12861707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447AA9-1925-4E2D-A71F-A86FE2A8966A}" type="slidenum">
              <a:rPr lang="en-GB" smtClean="0"/>
              <a:t>10</a:t>
            </a:fld>
            <a:endParaRPr lang="en-GB"/>
          </a:p>
        </p:txBody>
      </p:sp>
    </p:spTree>
    <p:extLst>
      <p:ext uri="{BB962C8B-B14F-4D97-AF65-F5344CB8AC3E}">
        <p14:creationId xmlns:p14="http://schemas.microsoft.com/office/powerpoint/2010/main" val="7561269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447AA9-1925-4E2D-A71F-A86FE2A8966A}" type="slidenum">
              <a:rPr lang="en-GB" smtClean="0"/>
              <a:t>11</a:t>
            </a:fld>
            <a:endParaRPr lang="en-GB"/>
          </a:p>
        </p:txBody>
      </p:sp>
    </p:spTree>
    <p:extLst>
      <p:ext uri="{BB962C8B-B14F-4D97-AF65-F5344CB8AC3E}">
        <p14:creationId xmlns:p14="http://schemas.microsoft.com/office/powerpoint/2010/main" val="8064112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447AA9-1925-4E2D-A71F-A86FE2A8966A}" type="slidenum">
              <a:rPr lang="en-GB" smtClean="0"/>
              <a:t>12</a:t>
            </a:fld>
            <a:endParaRPr lang="en-GB"/>
          </a:p>
        </p:txBody>
      </p:sp>
    </p:spTree>
    <p:extLst>
      <p:ext uri="{BB962C8B-B14F-4D97-AF65-F5344CB8AC3E}">
        <p14:creationId xmlns:p14="http://schemas.microsoft.com/office/powerpoint/2010/main" val="25552669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447AA9-1925-4E2D-A71F-A86FE2A8966A}" type="slidenum">
              <a:rPr lang="en-GB" smtClean="0"/>
              <a:t>13</a:t>
            </a:fld>
            <a:endParaRPr lang="en-GB"/>
          </a:p>
        </p:txBody>
      </p:sp>
    </p:spTree>
    <p:extLst>
      <p:ext uri="{BB962C8B-B14F-4D97-AF65-F5344CB8AC3E}">
        <p14:creationId xmlns:p14="http://schemas.microsoft.com/office/powerpoint/2010/main" val="35873114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447AA9-1925-4E2D-A71F-A86FE2A8966A}" type="slidenum">
              <a:rPr lang="en-GB" smtClean="0"/>
              <a:t>14</a:t>
            </a:fld>
            <a:endParaRPr lang="en-GB"/>
          </a:p>
        </p:txBody>
      </p:sp>
    </p:spTree>
    <p:extLst>
      <p:ext uri="{BB962C8B-B14F-4D97-AF65-F5344CB8AC3E}">
        <p14:creationId xmlns:p14="http://schemas.microsoft.com/office/powerpoint/2010/main" val="41626180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447AA9-1925-4E2D-A71F-A86FE2A8966A}" type="slidenum">
              <a:rPr lang="en-GB" smtClean="0"/>
              <a:t>15</a:t>
            </a:fld>
            <a:endParaRPr lang="en-GB"/>
          </a:p>
        </p:txBody>
      </p:sp>
    </p:spTree>
    <p:extLst>
      <p:ext uri="{BB962C8B-B14F-4D97-AF65-F5344CB8AC3E}">
        <p14:creationId xmlns:p14="http://schemas.microsoft.com/office/powerpoint/2010/main" val="36047910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447AA9-1925-4E2D-A71F-A86FE2A8966A}" type="slidenum">
              <a:rPr lang="en-GB" smtClean="0"/>
              <a:t>16</a:t>
            </a:fld>
            <a:endParaRPr lang="en-GB"/>
          </a:p>
        </p:txBody>
      </p:sp>
    </p:spTree>
    <p:extLst>
      <p:ext uri="{BB962C8B-B14F-4D97-AF65-F5344CB8AC3E}">
        <p14:creationId xmlns:p14="http://schemas.microsoft.com/office/powerpoint/2010/main" val="38910630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ctr">
              <a:spcBef>
                <a:spcPts val="118"/>
              </a:spcBef>
            </a:pPr>
            <a:r>
              <a:rPr lang="en-GB" sz="1300" b="1" spc="-11" dirty="0">
                <a:solidFill>
                  <a:srgbClr val="6B6BCF"/>
                </a:solidFill>
                <a:latin typeface="Arial"/>
                <a:cs typeface="Arial"/>
              </a:rPr>
              <a:t>Teaching</a:t>
            </a:r>
            <a:r>
              <a:rPr lang="en-GB" sz="1300" b="1" spc="-54" dirty="0">
                <a:solidFill>
                  <a:srgbClr val="6B6BCF"/>
                </a:solidFill>
                <a:latin typeface="Arial"/>
                <a:cs typeface="Arial"/>
              </a:rPr>
              <a:t> </a:t>
            </a:r>
            <a:r>
              <a:rPr lang="en-GB" sz="1300" b="1" dirty="0">
                <a:solidFill>
                  <a:srgbClr val="6B6BCF"/>
                </a:solidFill>
                <a:latin typeface="Arial"/>
                <a:cs typeface="Arial"/>
              </a:rPr>
              <a:t>is</a:t>
            </a:r>
            <a:r>
              <a:rPr lang="en-GB" sz="1300" b="1" spc="-70" dirty="0">
                <a:solidFill>
                  <a:srgbClr val="6B6BCF"/>
                </a:solidFill>
                <a:latin typeface="Arial"/>
                <a:cs typeface="Arial"/>
              </a:rPr>
              <a:t> </a:t>
            </a:r>
            <a:r>
              <a:rPr lang="en-GB" sz="1300" b="1" dirty="0">
                <a:solidFill>
                  <a:srgbClr val="6B6BCF"/>
                </a:solidFill>
                <a:latin typeface="Arial"/>
                <a:cs typeface="Arial"/>
              </a:rPr>
              <a:t>integrated</a:t>
            </a:r>
            <a:r>
              <a:rPr lang="en-GB" sz="1300" b="1" spc="-32" dirty="0">
                <a:solidFill>
                  <a:srgbClr val="6B6BCF"/>
                </a:solidFill>
                <a:latin typeface="Arial"/>
                <a:cs typeface="Arial"/>
              </a:rPr>
              <a:t> </a:t>
            </a:r>
            <a:r>
              <a:rPr lang="en-GB" sz="1300" b="1" dirty="0">
                <a:solidFill>
                  <a:srgbClr val="6B6BCF"/>
                </a:solidFill>
                <a:latin typeface="Arial"/>
                <a:cs typeface="Arial"/>
              </a:rPr>
              <a:t>into</a:t>
            </a:r>
            <a:r>
              <a:rPr lang="en-GB" sz="1300" b="1" spc="-59" dirty="0">
                <a:solidFill>
                  <a:srgbClr val="6B6BCF"/>
                </a:solidFill>
                <a:latin typeface="Arial"/>
                <a:cs typeface="Arial"/>
              </a:rPr>
              <a:t> </a:t>
            </a:r>
            <a:r>
              <a:rPr lang="en-GB" sz="1300" b="1" dirty="0">
                <a:solidFill>
                  <a:srgbClr val="6B6BCF"/>
                </a:solidFill>
                <a:latin typeface="Arial"/>
                <a:cs typeface="Arial"/>
              </a:rPr>
              <a:t>the</a:t>
            </a:r>
            <a:r>
              <a:rPr lang="en-GB" sz="1300" b="1" spc="-43" dirty="0">
                <a:solidFill>
                  <a:srgbClr val="6B6BCF"/>
                </a:solidFill>
                <a:latin typeface="Arial"/>
                <a:cs typeface="Arial"/>
              </a:rPr>
              <a:t> </a:t>
            </a:r>
            <a:r>
              <a:rPr lang="en-GB" sz="1300" b="1" dirty="0">
                <a:solidFill>
                  <a:srgbClr val="6B6BCF"/>
                </a:solidFill>
                <a:latin typeface="Arial"/>
                <a:cs typeface="Arial"/>
              </a:rPr>
              <a:t>English</a:t>
            </a:r>
            <a:r>
              <a:rPr lang="en-GB" sz="1300" b="1" spc="-102" dirty="0">
                <a:solidFill>
                  <a:srgbClr val="6B6BCF"/>
                </a:solidFill>
                <a:latin typeface="Arial"/>
                <a:cs typeface="Arial"/>
              </a:rPr>
              <a:t> </a:t>
            </a:r>
            <a:r>
              <a:rPr lang="en-GB" sz="1300" b="1" dirty="0">
                <a:solidFill>
                  <a:srgbClr val="6B6BCF"/>
                </a:solidFill>
                <a:latin typeface="Arial"/>
                <a:cs typeface="Arial"/>
              </a:rPr>
              <a:t>curriculum</a:t>
            </a:r>
            <a:r>
              <a:rPr lang="en-GB" sz="1300" b="1" spc="-97" dirty="0">
                <a:solidFill>
                  <a:srgbClr val="6B6BCF"/>
                </a:solidFill>
                <a:latin typeface="Arial"/>
                <a:cs typeface="Arial"/>
              </a:rPr>
              <a:t> </a:t>
            </a:r>
            <a:r>
              <a:rPr lang="en-GB" sz="1300" b="1" dirty="0">
                <a:solidFill>
                  <a:srgbClr val="6B6BCF"/>
                </a:solidFill>
                <a:latin typeface="Arial"/>
                <a:cs typeface="Arial"/>
              </a:rPr>
              <a:t>in</a:t>
            </a:r>
            <a:r>
              <a:rPr lang="en-GB" sz="1300" b="1" spc="-81" dirty="0">
                <a:solidFill>
                  <a:srgbClr val="6B6BCF"/>
                </a:solidFill>
                <a:latin typeface="Arial"/>
                <a:cs typeface="Arial"/>
              </a:rPr>
              <a:t> </a:t>
            </a:r>
            <a:r>
              <a:rPr lang="en-GB" sz="1300" b="1" dirty="0">
                <a:solidFill>
                  <a:srgbClr val="6B6BCF"/>
                </a:solidFill>
                <a:latin typeface="Arial"/>
                <a:cs typeface="Arial"/>
              </a:rPr>
              <a:t>Year</a:t>
            </a:r>
            <a:r>
              <a:rPr lang="en-GB" sz="1300" b="1" spc="-16" dirty="0">
                <a:solidFill>
                  <a:srgbClr val="6B6BCF"/>
                </a:solidFill>
                <a:latin typeface="Arial"/>
                <a:cs typeface="Arial"/>
              </a:rPr>
              <a:t> </a:t>
            </a:r>
            <a:r>
              <a:rPr lang="en-GB" sz="1300" b="1" spc="-27" dirty="0">
                <a:solidFill>
                  <a:srgbClr val="6B6BCF"/>
                </a:solidFill>
                <a:latin typeface="Arial"/>
                <a:cs typeface="Arial"/>
              </a:rPr>
              <a:t>2.</a:t>
            </a:r>
            <a:endParaRPr lang="en-GB" sz="1300" dirty="0">
              <a:latin typeface="Arial"/>
              <a:cs typeface="Arial"/>
            </a:endParaRPr>
          </a:p>
          <a:p>
            <a:pPr algn="ctr">
              <a:lnSpc>
                <a:spcPct val="100000"/>
              </a:lnSpc>
            </a:pPr>
            <a:r>
              <a:rPr lang="en-GB" sz="1300" b="1" dirty="0">
                <a:solidFill>
                  <a:srgbClr val="6B6BCF"/>
                </a:solidFill>
                <a:latin typeface="Arial"/>
                <a:cs typeface="Arial"/>
              </a:rPr>
              <a:t>Also</a:t>
            </a:r>
            <a:r>
              <a:rPr lang="en-GB" sz="1300" b="1" spc="16" dirty="0">
                <a:solidFill>
                  <a:srgbClr val="6B6BCF"/>
                </a:solidFill>
                <a:latin typeface="Arial"/>
                <a:cs typeface="Arial"/>
              </a:rPr>
              <a:t> </a:t>
            </a:r>
            <a:r>
              <a:rPr lang="en-GB" sz="1300" b="1" dirty="0">
                <a:solidFill>
                  <a:srgbClr val="6B6BCF"/>
                </a:solidFill>
                <a:latin typeface="Arial"/>
                <a:cs typeface="Arial"/>
              </a:rPr>
              <a:t>taught</a:t>
            </a:r>
            <a:r>
              <a:rPr lang="en-GB" sz="1300" b="1" spc="-59" dirty="0">
                <a:solidFill>
                  <a:srgbClr val="6B6BCF"/>
                </a:solidFill>
                <a:latin typeface="Arial"/>
                <a:cs typeface="Arial"/>
              </a:rPr>
              <a:t> </a:t>
            </a:r>
            <a:r>
              <a:rPr lang="en-GB" sz="1300" b="1" dirty="0">
                <a:solidFill>
                  <a:srgbClr val="6B6BCF"/>
                </a:solidFill>
                <a:latin typeface="Arial"/>
                <a:cs typeface="Arial"/>
              </a:rPr>
              <a:t>as</a:t>
            </a:r>
            <a:r>
              <a:rPr lang="en-GB" sz="1300" b="1" spc="-38" dirty="0">
                <a:solidFill>
                  <a:srgbClr val="6B6BCF"/>
                </a:solidFill>
                <a:latin typeface="Arial"/>
                <a:cs typeface="Arial"/>
              </a:rPr>
              <a:t> </a:t>
            </a:r>
            <a:r>
              <a:rPr lang="en-GB" sz="1300" b="1" dirty="0">
                <a:solidFill>
                  <a:srgbClr val="6B6BCF"/>
                </a:solidFill>
                <a:latin typeface="Arial"/>
                <a:cs typeface="Arial"/>
              </a:rPr>
              <a:t>a</a:t>
            </a:r>
            <a:r>
              <a:rPr lang="en-GB" sz="1300" b="1" spc="-38" dirty="0">
                <a:solidFill>
                  <a:srgbClr val="6B6BCF"/>
                </a:solidFill>
                <a:latin typeface="Arial"/>
                <a:cs typeface="Arial"/>
              </a:rPr>
              <a:t> </a:t>
            </a:r>
            <a:r>
              <a:rPr lang="en-GB" sz="1300" b="1" dirty="0">
                <a:solidFill>
                  <a:srgbClr val="6B6BCF"/>
                </a:solidFill>
                <a:latin typeface="Arial"/>
                <a:cs typeface="Arial"/>
              </a:rPr>
              <a:t>discreet</a:t>
            </a:r>
            <a:r>
              <a:rPr lang="en-GB" sz="1300" b="1" spc="-59" dirty="0">
                <a:solidFill>
                  <a:srgbClr val="6B6BCF"/>
                </a:solidFill>
                <a:latin typeface="Arial"/>
                <a:cs typeface="Arial"/>
              </a:rPr>
              <a:t> </a:t>
            </a:r>
            <a:r>
              <a:rPr lang="en-GB" sz="1300" b="1" dirty="0">
                <a:solidFill>
                  <a:srgbClr val="6B6BCF"/>
                </a:solidFill>
                <a:latin typeface="Arial"/>
                <a:cs typeface="Arial"/>
              </a:rPr>
              <a:t>subject</a:t>
            </a:r>
            <a:r>
              <a:rPr lang="en-GB" sz="1300" b="1" spc="-38" dirty="0">
                <a:solidFill>
                  <a:srgbClr val="6B6BCF"/>
                </a:solidFill>
                <a:latin typeface="Arial"/>
                <a:cs typeface="Arial"/>
              </a:rPr>
              <a:t> </a:t>
            </a:r>
            <a:r>
              <a:rPr lang="en-GB" sz="1300" b="1" dirty="0">
                <a:solidFill>
                  <a:srgbClr val="6B6BCF"/>
                </a:solidFill>
                <a:latin typeface="Arial"/>
                <a:cs typeface="Arial"/>
              </a:rPr>
              <a:t>each</a:t>
            </a:r>
            <a:r>
              <a:rPr lang="en-GB" sz="1300" b="1" spc="-32" dirty="0">
                <a:solidFill>
                  <a:srgbClr val="6B6BCF"/>
                </a:solidFill>
                <a:latin typeface="Arial"/>
                <a:cs typeface="Arial"/>
              </a:rPr>
              <a:t> </a:t>
            </a:r>
            <a:r>
              <a:rPr lang="en-GB" sz="1300" b="1" spc="-11" dirty="0">
                <a:solidFill>
                  <a:srgbClr val="6B6BCF"/>
                </a:solidFill>
                <a:latin typeface="Arial"/>
                <a:cs typeface="Arial"/>
              </a:rPr>
              <a:t>week.</a:t>
            </a:r>
            <a:endParaRPr lang="en-GB" sz="1300" dirty="0">
              <a:latin typeface="Arial"/>
              <a:cs typeface="Arial"/>
            </a:endParaRPr>
          </a:p>
          <a:p>
            <a:endParaRPr lang="en-GB" dirty="0"/>
          </a:p>
        </p:txBody>
      </p:sp>
      <p:sp>
        <p:nvSpPr>
          <p:cNvPr id="4" name="Slide Number Placeholder 3"/>
          <p:cNvSpPr>
            <a:spLocks noGrp="1"/>
          </p:cNvSpPr>
          <p:nvPr>
            <p:ph type="sldNum" sz="quarter" idx="10"/>
          </p:nvPr>
        </p:nvSpPr>
        <p:spPr/>
        <p:txBody>
          <a:bodyPr/>
          <a:lstStyle/>
          <a:p>
            <a:fld id="{67447AA9-1925-4E2D-A71F-A86FE2A8966A}" type="slidenum">
              <a:rPr lang="en-GB" smtClean="0"/>
              <a:t>17</a:t>
            </a:fld>
            <a:endParaRPr lang="en-GB"/>
          </a:p>
        </p:txBody>
      </p:sp>
    </p:spTree>
    <p:extLst>
      <p:ext uri="{BB962C8B-B14F-4D97-AF65-F5344CB8AC3E}">
        <p14:creationId xmlns:p14="http://schemas.microsoft.com/office/powerpoint/2010/main" val="42509462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447AA9-1925-4E2D-A71F-A86FE2A8966A}" type="slidenum">
              <a:rPr lang="en-GB" smtClean="0"/>
              <a:t>18</a:t>
            </a:fld>
            <a:endParaRPr lang="en-GB"/>
          </a:p>
        </p:txBody>
      </p:sp>
    </p:spTree>
    <p:extLst>
      <p:ext uri="{BB962C8B-B14F-4D97-AF65-F5344CB8AC3E}">
        <p14:creationId xmlns:p14="http://schemas.microsoft.com/office/powerpoint/2010/main" val="17393944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Teach the process that an author might go through.  Teaching the children that they ARE writers.  </a:t>
            </a:r>
          </a:p>
          <a:p>
            <a:r>
              <a:rPr lang="en-GB" dirty="0" smtClean="0"/>
              <a:t>Ok to make mistakes and just have a go – support children who are less keen to write.  </a:t>
            </a:r>
          </a:p>
          <a:p>
            <a:r>
              <a:rPr lang="en-GB" dirty="0" smtClean="0"/>
              <a:t>Offers opportunities for challenge for all children at each stage.  </a:t>
            </a:r>
            <a:endParaRPr lang="en-GB" dirty="0"/>
          </a:p>
        </p:txBody>
      </p:sp>
      <p:sp>
        <p:nvSpPr>
          <p:cNvPr id="4" name="Slide Number Placeholder 3"/>
          <p:cNvSpPr>
            <a:spLocks noGrp="1"/>
          </p:cNvSpPr>
          <p:nvPr>
            <p:ph type="sldNum" sz="quarter" idx="10"/>
          </p:nvPr>
        </p:nvSpPr>
        <p:spPr/>
        <p:txBody>
          <a:bodyPr/>
          <a:lstStyle/>
          <a:p>
            <a:fld id="{67447AA9-1925-4E2D-A71F-A86FE2A8966A}" type="slidenum">
              <a:rPr lang="en-GB" smtClean="0"/>
              <a:t>19</a:t>
            </a:fld>
            <a:endParaRPr lang="en-GB"/>
          </a:p>
        </p:txBody>
      </p:sp>
    </p:spTree>
    <p:extLst>
      <p:ext uri="{BB962C8B-B14F-4D97-AF65-F5344CB8AC3E}">
        <p14:creationId xmlns:p14="http://schemas.microsoft.com/office/powerpoint/2010/main" val="38528608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Begin each sequence of a learning with a high quality text. </a:t>
            </a:r>
          </a:p>
          <a:p>
            <a:r>
              <a:rPr lang="en-GB" dirty="0" smtClean="0"/>
              <a:t>Stimulus for drama,</a:t>
            </a:r>
            <a:r>
              <a:rPr lang="en-GB" baseline="0" dirty="0" smtClean="0"/>
              <a:t> C&amp;L, art and writing tasks and are more often than not linked to half termly topics.  </a:t>
            </a:r>
          </a:p>
          <a:p>
            <a:endParaRPr lang="en-GB" dirty="0"/>
          </a:p>
        </p:txBody>
      </p:sp>
      <p:sp>
        <p:nvSpPr>
          <p:cNvPr id="4" name="Slide Number Placeholder 3"/>
          <p:cNvSpPr>
            <a:spLocks noGrp="1"/>
          </p:cNvSpPr>
          <p:nvPr>
            <p:ph type="sldNum" sz="quarter" idx="10"/>
          </p:nvPr>
        </p:nvSpPr>
        <p:spPr/>
        <p:txBody>
          <a:bodyPr/>
          <a:lstStyle/>
          <a:p>
            <a:fld id="{67447AA9-1925-4E2D-A71F-A86FE2A8966A}" type="slidenum">
              <a:rPr lang="en-GB" smtClean="0"/>
              <a:t>20</a:t>
            </a:fld>
            <a:endParaRPr lang="en-GB"/>
          </a:p>
        </p:txBody>
      </p:sp>
    </p:spTree>
    <p:extLst>
      <p:ext uri="{BB962C8B-B14F-4D97-AF65-F5344CB8AC3E}">
        <p14:creationId xmlns:p14="http://schemas.microsoft.com/office/powerpoint/2010/main" val="4054043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First stage in the writing process</a:t>
            </a:r>
            <a:r>
              <a:rPr lang="en-GB" baseline="0" dirty="0" smtClean="0"/>
              <a:t> – reading and discussing the book.</a:t>
            </a:r>
          </a:p>
          <a:p>
            <a:r>
              <a:rPr lang="en-GB" dirty="0" smtClean="0"/>
              <a:t>Develop understanding of the text through role play, exploration</a:t>
            </a:r>
            <a:r>
              <a:rPr lang="en-GB" baseline="0" dirty="0" smtClean="0"/>
              <a:t> of character, setting, vocabulary.  </a:t>
            </a:r>
          </a:p>
          <a:p>
            <a:r>
              <a:rPr lang="en-GB" baseline="0" dirty="0" smtClean="0"/>
              <a:t>Short writing tasks to get into role as a character or explore themes within the text.</a:t>
            </a:r>
            <a:endParaRPr lang="en-GB" dirty="0"/>
          </a:p>
        </p:txBody>
      </p:sp>
      <p:sp>
        <p:nvSpPr>
          <p:cNvPr id="4" name="Slide Number Placeholder 3"/>
          <p:cNvSpPr>
            <a:spLocks noGrp="1"/>
          </p:cNvSpPr>
          <p:nvPr>
            <p:ph type="sldNum" sz="quarter" idx="10"/>
          </p:nvPr>
        </p:nvSpPr>
        <p:spPr/>
        <p:txBody>
          <a:bodyPr/>
          <a:lstStyle/>
          <a:p>
            <a:fld id="{67447AA9-1925-4E2D-A71F-A86FE2A8966A}" type="slidenum">
              <a:rPr lang="en-GB" smtClean="0"/>
              <a:t>21</a:t>
            </a:fld>
            <a:endParaRPr lang="en-GB"/>
          </a:p>
        </p:txBody>
      </p:sp>
    </p:spTree>
    <p:extLst>
      <p:ext uri="{BB962C8B-B14F-4D97-AF65-F5344CB8AC3E}">
        <p14:creationId xmlns:p14="http://schemas.microsoft.com/office/powerpoint/2010/main" val="1138019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Children explore high quality versions of the type of text they are going to write – such a letter, persuasive text, non-chronological report, newspaper.</a:t>
            </a:r>
          </a:p>
          <a:p>
            <a:r>
              <a:rPr lang="en-GB" dirty="0" smtClean="0"/>
              <a:t>Identify similarities</a:t>
            </a:r>
            <a:r>
              <a:rPr lang="en-GB" baseline="0" dirty="0" smtClean="0"/>
              <a:t> between the examples and work as a class or group to co-construct a list of features or success criteria for writing that particular genre.  </a:t>
            </a:r>
          </a:p>
          <a:p>
            <a:r>
              <a:rPr lang="en-GB" baseline="0" dirty="0" smtClean="0"/>
              <a:t>For example; A non chronological report might contain, headings, subheadings, fact boxes, be written in the present tense and information is grouped into paragraphs or themes.  </a:t>
            </a:r>
            <a:endParaRPr lang="en-GB" dirty="0"/>
          </a:p>
        </p:txBody>
      </p:sp>
      <p:sp>
        <p:nvSpPr>
          <p:cNvPr id="4" name="Slide Number Placeholder 3"/>
          <p:cNvSpPr>
            <a:spLocks noGrp="1"/>
          </p:cNvSpPr>
          <p:nvPr>
            <p:ph type="sldNum" sz="quarter" idx="10"/>
          </p:nvPr>
        </p:nvSpPr>
        <p:spPr/>
        <p:txBody>
          <a:bodyPr/>
          <a:lstStyle/>
          <a:p>
            <a:fld id="{67447AA9-1925-4E2D-A71F-A86FE2A8966A}" type="slidenum">
              <a:rPr lang="en-GB" smtClean="0"/>
              <a:t>22</a:t>
            </a:fld>
            <a:endParaRPr lang="en-GB"/>
          </a:p>
        </p:txBody>
      </p:sp>
    </p:spTree>
    <p:extLst>
      <p:ext uri="{BB962C8B-B14F-4D97-AF65-F5344CB8AC3E}">
        <p14:creationId xmlns:p14="http://schemas.microsoft.com/office/powerpoint/2010/main" val="37596407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planning stage enables children the opportunity to record their ideas without too much of a focus on the transcriptional elements.  It is an important part</a:t>
            </a:r>
            <a:r>
              <a:rPr lang="en-GB" baseline="0" dirty="0" smtClean="0"/>
              <a:t> of the process to support children with sequencing and organising their work, including a range of the features of each particular text and is their opportunity to apply all they have learnt during the prewriting tasks/book talk and get these onto paper.  </a:t>
            </a:r>
          </a:p>
          <a:p>
            <a:endParaRPr lang="en-GB" baseline="0" dirty="0" smtClean="0"/>
          </a:p>
          <a:p>
            <a:r>
              <a:rPr lang="en-GB" baseline="0" dirty="0" smtClean="0"/>
              <a:t>Plann9ing stages are </a:t>
            </a:r>
            <a:r>
              <a:rPr lang="en-GB" baseline="0" dirty="0" err="1" smtClean="0"/>
              <a:t>scaffolded</a:t>
            </a:r>
            <a:r>
              <a:rPr lang="en-GB" baseline="0" dirty="0" smtClean="0"/>
              <a:t> for the children.  Mind maps, stickers, story mountains, story maps.  </a:t>
            </a:r>
          </a:p>
          <a:p>
            <a:endParaRPr lang="en-GB" baseline="0" dirty="0" smtClean="0"/>
          </a:p>
          <a:p>
            <a:r>
              <a:rPr lang="en-GB" baseline="0" dirty="0" smtClean="0"/>
              <a:t>It offers teachers a great opportunity to address misconceptions, extend and challenge the children and talk with them about their ideas before they even begin drafting.  </a:t>
            </a:r>
            <a:endParaRPr lang="en-GB" dirty="0"/>
          </a:p>
        </p:txBody>
      </p:sp>
      <p:sp>
        <p:nvSpPr>
          <p:cNvPr id="4" name="Slide Number Placeholder 3"/>
          <p:cNvSpPr>
            <a:spLocks noGrp="1"/>
          </p:cNvSpPr>
          <p:nvPr>
            <p:ph type="sldNum" sz="quarter" idx="10"/>
          </p:nvPr>
        </p:nvSpPr>
        <p:spPr/>
        <p:txBody>
          <a:bodyPr/>
          <a:lstStyle/>
          <a:p>
            <a:fld id="{67447AA9-1925-4E2D-A71F-A86FE2A8966A}" type="slidenum">
              <a:rPr lang="en-GB" smtClean="0"/>
              <a:t>23</a:t>
            </a:fld>
            <a:endParaRPr lang="en-GB"/>
          </a:p>
        </p:txBody>
      </p:sp>
    </p:spTree>
    <p:extLst>
      <p:ext uri="{BB962C8B-B14F-4D97-AF65-F5344CB8AC3E}">
        <p14:creationId xmlns:p14="http://schemas.microsoft.com/office/powerpoint/2010/main" val="28481201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Using their plans – which in</a:t>
            </a:r>
            <a:r>
              <a:rPr lang="en-GB" baseline="0" dirty="0" smtClean="0"/>
              <a:t> year 2, have probably been reworked simply to include edits and improvements with </a:t>
            </a:r>
            <a:r>
              <a:rPr lang="en-GB" baseline="0" dirty="0" err="1" smtClean="0"/>
              <a:t>adulkt</a:t>
            </a:r>
            <a:r>
              <a:rPr lang="en-GB" baseline="0" dirty="0" smtClean="0"/>
              <a:t> support, the children will begin their first draft.</a:t>
            </a:r>
          </a:p>
          <a:p>
            <a:endParaRPr lang="en-GB" baseline="0" dirty="0" smtClean="0"/>
          </a:p>
          <a:p>
            <a:r>
              <a:rPr lang="en-GB" baseline="0" dirty="0" smtClean="0"/>
              <a:t>Using the ideas from their plan to produce their extended writing.  </a:t>
            </a:r>
          </a:p>
          <a:p>
            <a:endParaRPr lang="en-GB" baseline="0" dirty="0" smtClean="0"/>
          </a:p>
          <a:p>
            <a:r>
              <a:rPr lang="en-GB" baseline="0" dirty="0" smtClean="0"/>
              <a:t>Both during the drafting session and after using our marking code, the children have multiple opportunities to revisit their work and make edits such as spelling and grammar – and improvements – such as including a wider range of adjectives to create imagery or using different </a:t>
            </a:r>
            <a:r>
              <a:rPr lang="en-GB" baseline="0" dirty="0" err="1" smtClean="0"/>
              <a:t>senytence</a:t>
            </a:r>
            <a:r>
              <a:rPr lang="en-GB" baseline="0" dirty="0" smtClean="0"/>
              <a:t> starters.  </a:t>
            </a:r>
            <a:endParaRPr lang="en-GB" dirty="0"/>
          </a:p>
        </p:txBody>
      </p:sp>
      <p:sp>
        <p:nvSpPr>
          <p:cNvPr id="4" name="Slide Number Placeholder 3"/>
          <p:cNvSpPr>
            <a:spLocks noGrp="1"/>
          </p:cNvSpPr>
          <p:nvPr>
            <p:ph type="sldNum" sz="quarter" idx="10"/>
          </p:nvPr>
        </p:nvSpPr>
        <p:spPr/>
        <p:txBody>
          <a:bodyPr/>
          <a:lstStyle/>
          <a:p>
            <a:fld id="{67447AA9-1925-4E2D-A71F-A86FE2A8966A}" type="slidenum">
              <a:rPr lang="en-GB" smtClean="0"/>
              <a:t>24</a:t>
            </a:fld>
            <a:endParaRPr lang="en-GB"/>
          </a:p>
        </p:txBody>
      </p:sp>
    </p:spTree>
    <p:extLst>
      <p:ext uri="{BB962C8B-B14F-4D97-AF65-F5344CB8AC3E}">
        <p14:creationId xmlns:p14="http://schemas.microsoft.com/office/powerpoint/2010/main" val="6292426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Throughout Early years and KS!, there is a build up of knowledge and skills.</a:t>
            </a:r>
            <a:r>
              <a:rPr lang="en-GB" baseline="0" dirty="0" smtClean="0"/>
              <a:t>  The children are introduced to a </a:t>
            </a:r>
            <a:r>
              <a:rPr lang="en-GB" baseline="0" dirty="0" err="1" smtClean="0"/>
              <a:t>bvariety</a:t>
            </a:r>
            <a:r>
              <a:rPr lang="en-GB" baseline="0" dirty="0" smtClean="0"/>
              <a:t> of text types at an early age and these are developed and built upon as they move through the school.</a:t>
            </a:r>
          </a:p>
          <a:p>
            <a:endParaRPr lang="en-GB" baseline="0" dirty="0" smtClean="0"/>
          </a:p>
          <a:p>
            <a:r>
              <a:rPr lang="en-GB" baseline="0" dirty="0" smtClean="0"/>
              <a:t>Example – letter writing.  Nursery, features of a letter provided, children encouraged to write their name and content is scribed from child’s voice.  </a:t>
            </a:r>
          </a:p>
          <a:p>
            <a:r>
              <a:rPr lang="en-GB" baseline="0" dirty="0" smtClean="0"/>
              <a:t>In this year 1 example, children are expected to include more of those genre features independently – including dear and From, including </a:t>
            </a:r>
            <a:r>
              <a:rPr lang="en-GB" baseline="0" dirty="0" err="1" smtClean="0"/>
              <a:t>informnation</a:t>
            </a:r>
            <a:r>
              <a:rPr lang="en-GB" baseline="0" dirty="0" smtClean="0"/>
              <a:t> about what they did and including some description of </a:t>
            </a:r>
            <a:r>
              <a:rPr lang="en-GB" baseline="0" dirty="0" smtClean="0"/>
              <a:t>characters </a:t>
            </a:r>
            <a:r>
              <a:rPr lang="en-GB" baseline="0" dirty="0" smtClean="0"/>
              <a:t>and settings.</a:t>
            </a:r>
            <a:endParaRPr lang="en-GB" dirty="0"/>
          </a:p>
        </p:txBody>
      </p:sp>
      <p:sp>
        <p:nvSpPr>
          <p:cNvPr id="4" name="Slide Number Placeholder 3"/>
          <p:cNvSpPr>
            <a:spLocks noGrp="1"/>
          </p:cNvSpPr>
          <p:nvPr>
            <p:ph type="sldNum" sz="quarter" idx="10"/>
          </p:nvPr>
        </p:nvSpPr>
        <p:spPr/>
        <p:txBody>
          <a:bodyPr/>
          <a:lstStyle/>
          <a:p>
            <a:fld id="{67447AA9-1925-4E2D-A71F-A86FE2A8966A}" type="slidenum">
              <a:rPr lang="en-GB" smtClean="0"/>
              <a:t>25</a:t>
            </a:fld>
            <a:endParaRPr lang="en-GB"/>
          </a:p>
        </p:txBody>
      </p:sp>
    </p:spTree>
    <p:extLst>
      <p:ext uri="{BB962C8B-B14F-4D97-AF65-F5344CB8AC3E}">
        <p14:creationId xmlns:p14="http://schemas.microsoft.com/office/powerpoint/2010/main" val="42475952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Another example</a:t>
            </a:r>
            <a:r>
              <a:rPr lang="en-GB" baseline="0" dirty="0" smtClean="0"/>
              <a:t> for a non-chronological report.</a:t>
            </a:r>
          </a:p>
          <a:p>
            <a:r>
              <a:rPr lang="en-GB" baseline="0" dirty="0" smtClean="0"/>
              <a:t>Nursery – to share with a teacher about an event they took part in – scribed by an adult.</a:t>
            </a:r>
          </a:p>
          <a:p>
            <a:r>
              <a:rPr lang="en-GB" baseline="0" dirty="0" smtClean="0"/>
              <a:t>Reception – information text about dinosaurs recorded in simple sentences.</a:t>
            </a:r>
          </a:p>
          <a:p>
            <a:r>
              <a:rPr lang="en-GB" baseline="0" dirty="0" smtClean="0"/>
              <a:t>Year 1 – booklet about spring where the children are beginning to organise their ideas into themes with adult support.</a:t>
            </a:r>
          </a:p>
          <a:p>
            <a:r>
              <a:rPr lang="en-GB" baseline="0" dirty="0" smtClean="0"/>
              <a:t>Year 2 – Non-Chronological report about beetles – a range of features such as themed paragraphs.  Year 2 focus on the </a:t>
            </a:r>
            <a:r>
              <a:rPr lang="en-GB" baseline="0" dirty="0" err="1" smtClean="0"/>
              <a:t>gramnmatical</a:t>
            </a:r>
            <a:r>
              <a:rPr lang="en-GB" baseline="0" dirty="0" smtClean="0"/>
              <a:t> and punctuation features of a text too – in this case questions such as Did you know? And bullet points for a list.</a:t>
            </a:r>
            <a:endParaRPr lang="en-GB" dirty="0"/>
          </a:p>
        </p:txBody>
      </p:sp>
      <p:sp>
        <p:nvSpPr>
          <p:cNvPr id="4" name="Slide Number Placeholder 3"/>
          <p:cNvSpPr>
            <a:spLocks noGrp="1"/>
          </p:cNvSpPr>
          <p:nvPr>
            <p:ph type="sldNum" sz="quarter" idx="10"/>
          </p:nvPr>
        </p:nvSpPr>
        <p:spPr/>
        <p:txBody>
          <a:bodyPr/>
          <a:lstStyle/>
          <a:p>
            <a:fld id="{67447AA9-1925-4E2D-A71F-A86FE2A8966A}" type="slidenum">
              <a:rPr lang="en-GB" smtClean="0"/>
              <a:t>26</a:t>
            </a:fld>
            <a:endParaRPr lang="en-GB"/>
          </a:p>
        </p:txBody>
      </p:sp>
    </p:spTree>
    <p:extLst>
      <p:ext uri="{BB962C8B-B14F-4D97-AF65-F5344CB8AC3E}">
        <p14:creationId xmlns:p14="http://schemas.microsoft.com/office/powerpoint/2010/main" val="365503189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When</a:t>
            </a:r>
            <a:r>
              <a:rPr lang="en-GB" baseline="0" dirty="0" smtClean="0"/>
              <a:t> writing fiction, we use Pie Corbett’s T4W approach to narratives.</a:t>
            </a:r>
          </a:p>
          <a:p>
            <a:endParaRPr lang="en-GB" baseline="0" dirty="0" smtClean="0"/>
          </a:p>
          <a:p>
            <a:r>
              <a:rPr lang="en-GB" baseline="0" dirty="0" smtClean="0"/>
              <a:t>He suggested that the majority of stories fall into categories and contain the same key plot points.  We teach the children these narrative structures so they are able to write their own well structured stories.</a:t>
            </a:r>
          </a:p>
          <a:p>
            <a:endParaRPr lang="en-GB" baseline="0" dirty="0" smtClean="0"/>
          </a:p>
        </p:txBody>
      </p:sp>
      <p:sp>
        <p:nvSpPr>
          <p:cNvPr id="4" name="Slide Number Placeholder 3"/>
          <p:cNvSpPr>
            <a:spLocks noGrp="1"/>
          </p:cNvSpPr>
          <p:nvPr>
            <p:ph type="sldNum" sz="quarter" idx="10"/>
          </p:nvPr>
        </p:nvSpPr>
        <p:spPr/>
        <p:txBody>
          <a:bodyPr/>
          <a:lstStyle/>
          <a:p>
            <a:fld id="{67447AA9-1925-4E2D-A71F-A86FE2A8966A}" type="slidenum">
              <a:rPr lang="en-GB" smtClean="0"/>
              <a:t>27</a:t>
            </a:fld>
            <a:endParaRPr lang="en-GB"/>
          </a:p>
        </p:txBody>
      </p:sp>
    </p:spTree>
    <p:extLst>
      <p:ext uri="{BB962C8B-B14F-4D97-AF65-F5344CB8AC3E}">
        <p14:creationId xmlns:p14="http://schemas.microsoft.com/office/powerpoint/2010/main" val="14562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By the end of year 2, the children will have read, studied and written their own version of a range of different story types.  Each of these story</a:t>
            </a:r>
            <a:r>
              <a:rPr lang="en-GB" baseline="0" dirty="0" smtClean="0"/>
              <a:t> types can be broken down into simple plot patterns that children can replicate when creating their own stories.  </a:t>
            </a:r>
          </a:p>
          <a:p>
            <a:endParaRPr lang="en-GB" baseline="0" dirty="0" smtClean="0"/>
          </a:p>
        </p:txBody>
      </p:sp>
      <p:sp>
        <p:nvSpPr>
          <p:cNvPr id="4" name="Slide Number Placeholder 3"/>
          <p:cNvSpPr>
            <a:spLocks noGrp="1"/>
          </p:cNvSpPr>
          <p:nvPr>
            <p:ph type="sldNum" sz="quarter" idx="10"/>
          </p:nvPr>
        </p:nvSpPr>
        <p:spPr/>
        <p:txBody>
          <a:bodyPr/>
          <a:lstStyle/>
          <a:p>
            <a:fld id="{67447AA9-1925-4E2D-A71F-A86FE2A8966A}" type="slidenum">
              <a:rPr lang="en-GB" smtClean="0"/>
              <a:t>28</a:t>
            </a:fld>
            <a:endParaRPr lang="en-GB"/>
          </a:p>
        </p:txBody>
      </p:sp>
    </p:spTree>
    <p:extLst>
      <p:ext uri="{BB962C8B-B14F-4D97-AF65-F5344CB8AC3E}">
        <p14:creationId xmlns:p14="http://schemas.microsoft.com/office/powerpoint/2010/main" val="235871777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children internalise the story and practise performing it aloud as a class and in groups through the use of actions.  Once they have learnt the story by heart, they</a:t>
            </a:r>
            <a:r>
              <a:rPr lang="en-GB" baseline="0" dirty="0" smtClean="0"/>
              <a:t> are </a:t>
            </a:r>
            <a:r>
              <a:rPr lang="en-GB" baseline="0" dirty="0" err="1" smtClean="0"/>
              <a:t>abke</a:t>
            </a:r>
            <a:r>
              <a:rPr lang="en-GB" baseline="0" dirty="0" smtClean="0"/>
              <a:t> to create a story map of the key evets and language from the story to use as support in their writing.</a:t>
            </a:r>
            <a:endParaRPr lang="en-GB" dirty="0"/>
          </a:p>
        </p:txBody>
      </p:sp>
      <p:sp>
        <p:nvSpPr>
          <p:cNvPr id="4" name="Slide Number Placeholder 3"/>
          <p:cNvSpPr>
            <a:spLocks noGrp="1"/>
          </p:cNvSpPr>
          <p:nvPr>
            <p:ph type="sldNum" sz="quarter" idx="10"/>
          </p:nvPr>
        </p:nvSpPr>
        <p:spPr/>
        <p:txBody>
          <a:bodyPr/>
          <a:lstStyle/>
          <a:p>
            <a:fld id="{67447AA9-1925-4E2D-A71F-A86FE2A8966A}" type="slidenum">
              <a:rPr lang="en-GB" smtClean="0"/>
              <a:t>29</a:t>
            </a:fld>
            <a:endParaRPr lang="en-GB"/>
          </a:p>
        </p:txBody>
      </p:sp>
    </p:spTree>
    <p:extLst>
      <p:ext uri="{BB962C8B-B14F-4D97-AF65-F5344CB8AC3E}">
        <p14:creationId xmlns:p14="http://schemas.microsoft.com/office/powerpoint/2010/main" val="20661494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Using</a:t>
            </a:r>
            <a:r>
              <a:rPr lang="en-GB" baseline="0" dirty="0" smtClean="0"/>
              <a:t> the internalised story language alongside their story map, the children are able to write down the story from memory.  This whole process supports children to then create their own version of a particular story using ;learnt story language and following the generic plot structure of each particular narrative.  </a:t>
            </a:r>
            <a:endParaRPr lang="en-GB" dirty="0"/>
          </a:p>
        </p:txBody>
      </p:sp>
      <p:sp>
        <p:nvSpPr>
          <p:cNvPr id="4" name="Slide Number Placeholder 3"/>
          <p:cNvSpPr>
            <a:spLocks noGrp="1"/>
          </p:cNvSpPr>
          <p:nvPr>
            <p:ph type="sldNum" sz="quarter" idx="10"/>
          </p:nvPr>
        </p:nvSpPr>
        <p:spPr/>
        <p:txBody>
          <a:bodyPr/>
          <a:lstStyle/>
          <a:p>
            <a:fld id="{67447AA9-1925-4E2D-A71F-A86FE2A8966A}" type="slidenum">
              <a:rPr lang="en-GB" smtClean="0"/>
              <a:t>30</a:t>
            </a:fld>
            <a:endParaRPr lang="en-GB"/>
          </a:p>
        </p:txBody>
      </p:sp>
    </p:spTree>
    <p:extLst>
      <p:ext uri="{BB962C8B-B14F-4D97-AF65-F5344CB8AC3E}">
        <p14:creationId xmlns:p14="http://schemas.microsoft.com/office/powerpoint/2010/main" val="42601564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7447AA9-1925-4E2D-A71F-A86FE2A8966A}" type="slidenum">
              <a:rPr lang="en-GB" smtClean="0"/>
              <a:t>31</a:t>
            </a:fld>
            <a:endParaRPr lang="en-GB"/>
          </a:p>
        </p:txBody>
      </p:sp>
    </p:spTree>
    <p:extLst>
      <p:ext uri="{BB962C8B-B14F-4D97-AF65-F5344CB8AC3E}">
        <p14:creationId xmlns:p14="http://schemas.microsoft.com/office/powerpoint/2010/main" val="20625669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685800" y="2125980"/>
            <a:ext cx="7772400" cy="1440180"/>
          </a:xfrm>
          <a:prstGeom prst="rect">
            <a:avLst/>
          </a:prstGeom>
        </p:spPr>
        <p:txBody>
          <a:bodyPr wrap="square" lIns="0" tIns="0" rIns="0" bIns="0">
            <a:spAutoFit/>
          </a:bodyPr>
          <a:lstStyle>
            <a:lvl1pPr>
              <a:defRPr sz="2800" b="0" i="0" u="sng">
                <a:solidFill>
                  <a:srgbClr val="6B6BCF"/>
                </a:solidFill>
                <a:latin typeface="Arial"/>
                <a:cs typeface="Arial"/>
              </a:defRPr>
            </a:lvl1pPr>
          </a:lstStyle>
          <a:p>
            <a:endParaRPr/>
          </a:p>
        </p:txBody>
      </p:sp>
      <p:sp>
        <p:nvSpPr>
          <p:cNvPr id="3" name="Holder 3"/>
          <p:cNvSpPr>
            <a:spLocks noGrp="1"/>
          </p:cNvSpPr>
          <p:nvPr>
            <p:ph type="subTitle" idx="4"/>
          </p:nvPr>
        </p:nvSpPr>
        <p:spPr>
          <a:xfrm>
            <a:off x="1371600" y="3840480"/>
            <a:ext cx="6400800" cy="1714500"/>
          </a:xfrm>
          <a:prstGeom prst="rect">
            <a:avLst/>
          </a:prstGeom>
        </p:spPr>
        <p:txBody>
          <a:bodyPr wrap="square" lIns="0" tIns="0" rIns="0" bIns="0">
            <a:spAutoFit/>
          </a:bodyPr>
          <a:lstStyle>
            <a:lvl1pPr>
              <a:defRPr sz="3000" b="0" i="0">
                <a:solidFill>
                  <a:srgbClr val="6B6BCF"/>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9/15/2025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0" i="0" u="sng">
                <a:solidFill>
                  <a:srgbClr val="6B6BCF"/>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3000" b="0" i="0">
                <a:solidFill>
                  <a:srgbClr val="6B6BCF"/>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9/15/2025</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0" i="0" u="sng">
                <a:solidFill>
                  <a:srgbClr val="6B6BCF"/>
                </a:solidFill>
                <a:latin typeface="Arial"/>
                <a:cs typeface="Arial"/>
              </a:defRPr>
            </a:lvl1pPr>
          </a:lstStyle>
          <a:p>
            <a:endParaRPr/>
          </a:p>
        </p:txBody>
      </p:sp>
      <p:sp>
        <p:nvSpPr>
          <p:cNvPr id="3" name="Holder 3"/>
          <p:cNvSpPr>
            <a:spLocks noGrp="1"/>
          </p:cNvSpPr>
          <p:nvPr>
            <p:ph sz="half" idx="2"/>
          </p:nvPr>
        </p:nvSpPr>
        <p:spPr>
          <a:xfrm>
            <a:off x="457200" y="1577340"/>
            <a:ext cx="397764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09160" y="1577340"/>
            <a:ext cx="397764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9/15/2025</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800" b="0" i="0" u="sng">
                <a:solidFill>
                  <a:srgbClr val="6B6BCF"/>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9/15/2025</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9/15/2025</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7" cstate="print"/>
          <a:stretch>
            <a:fillRect/>
          </a:stretch>
        </p:blipFill>
        <p:spPr>
          <a:xfrm>
            <a:off x="0" y="0"/>
            <a:ext cx="9144000" cy="6857998"/>
          </a:xfrm>
          <a:prstGeom prst="rect">
            <a:avLst/>
          </a:prstGeom>
        </p:spPr>
      </p:pic>
      <p:sp>
        <p:nvSpPr>
          <p:cNvPr id="2" name="Holder 2"/>
          <p:cNvSpPr>
            <a:spLocks noGrp="1"/>
          </p:cNvSpPr>
          <p:nvPr>
            <p:ph type="title"/>
          </p:nvPr>
        </p:nvSpPr>
        <p:spPr>
          <a:xfrm>
            <a:off x="402437" y="114680"/>
            <a:ext cx="8378190" cy="940435"/>
          </a:xfrm>
          <a:prstGeom prst="rect">
            <a:avLst/>
          </a:prstGeom>
        </p:spPr>
        <p:txBody>
          <a:bodyPr wrap="square" lIns="0" tIns="0" rIns="0" bIns="0">
            <a:spAutoFit/>
          </a:bodyPr>
          <a:lstStyle>
            <a:lvl1pPr>
              <a:defRPr sz="2800" b="0" i="0" u="sng">
                <a:solidFill>
                  <a:srgbClr val="6B6BCF"/>
                </a:solidFill>
                <a:latin typeface="Arial"/>
                <a:cs typeface="Arial"/>
              </a:defRPr>
            </a:lvl1pPr>
          </a:lstStyle>
          <a:p>
            <a:endParaRPr/>
          </a:p>
        </p:txBody>
      </p:sp>
      <p:sp>
        <p:nvSpPr>
          <p:cNvPr id="3" name="Holder 3"/>
          <p:cNvSpPr>
            <a:spLocks noGrp="1"/>
          </p:cNvSpPr>
          <p:nvPr>
            <p:ph type="body" idx="1"/>
          </p:nvPr>
        </p:nvSpPr>
        <p:spPr>
          <a:xfrm>
            <a:off x="930046" y="1343355"/>
            <a:ext cx="6812280" cy="2770504"/>
          </a:xfrm>
          <a:prstGeom prst="rect">
            <a:avLst/>
          </a:prstGeom>
        </p:spPr>
        <p:txBody>
          <a:bodyPr wrap="square" lIns="0" tIns="0" rIns="0" bIns="0">
            <a:spAutoFit/>
          </a:bodyPr>
          <a:lstStyle>
            <a:lvl1pPr>
              <a:defRPr sz="3000" b="0" i="0">
                <a:solidFill>
                  <a:srgbClr val="6B6BCF"/>
                </a:solidFill>
                <a:latin typeface="Arial"/>
                <a:cs typeface="Arial"/>
              </a:defRPr>
            </a:lvl1pPr>
          </a:lstStyle>
          <a:p>
            <a:endParaRPr/>
          </a:p>
        </p:txBody>
      </p:sp>
      <p:sp>
        <p:nvSpPr>
          <p:cNvPr id="4" name="Holder 4"/>
          <p:cNvSpPr>
            <a:spLocks noGrp="1"/>
          </p:cNvSpPr>
          <p:nvPr>
            <p:ph type="ftr" sz="quarter" idx="5"/>
          </p:nvPr>
        </p:nvSpPr>
        <p:spPr>
          <a:xfrm>
            <a:off x="3108960" y="6377940"/>
            <a:ext cx="292608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457200" y="6377940"/>
            <a:ext cx="210312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9/15/2025</a:t>
            </a:fld>
            <a:endParaRPr lang="en-US"/>
          </a:p>
        </p:txBody>
      </p:sp>
      <p:sp>
        <p:nvSpPr>
          <p:cNvPr id="6" name="Holder 6"/>
          <p:cNvSpPr>
            <a:spLocks noGrp="1"/>
          </p:cNvSpPr>
          <p:nvPr>
            <p:ph type="sldNum" sz="quarter" idx="7"/>
          </p:nvPr>
        </p:nvSpPr>
        <p:spPr>
          <a:xfrm>
            <a:off x="6583680" y="6377940"/>
            <a:ext cx="210312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5.jpg"/><Relationship Id="rId7" Type="http://schemas.openxmlformats.org/officeDocument/2006/relationships/image" Target="../media/image19.jpg"/><Relationship Id="rId12"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18.jpg"/><Relationship Id="rId11" Type="http://schemas.openxmlformats.org/officeDocument/2006/relationships/image" Target="../media/image23.jpg"/><Relationship Id="rId5" Type="http://schemas.openxmlformats.org/officeDocument/2006/relationships/image" Target="../media/image17.jpg"/><Relationship Id="rId10" Type="http://schemas.openxmlformats.org/officeDocument/2006/relationships/image" Target="../media/image22.jpg"/><Relationship Id="rId4" Type="http://schemas.openxmlformats.org/officeDocument/2006/relationships/image" Target="../media/image16.jpg"/><Relationship Id="rId9" Type="http://schemas.openxmlformats.org/officeDocument/2006/relationships/image" Target="../media/image21.jpg"/></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25.jpg"/></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34.jpg"/><Relationship Id="rId3" Type="http://schemas.openxmlformats.org/officeDocument/2006/relationships/image" Target="../media/image30.png"/><Relationship Id="rId7" Type="http://schemas.openxmlformats.org/officeDocument/2006/relationships/image" Target="../media/image33.jpg"/><Relationship Id="rId12" Type="http://schemas.openxmlformats.org/officeDocument/2006/relationships/image" Target="../media/image38.jpg"/><Relationship Id="rId2" Type="http://schemas.openxmlformats.org/officeDocument/2006/relationships/notesSlide" Target="../notesSlides/notesSlide20.xml"/><Relationship Id="rId1" Type="http://schemas.openxmlformats.org/officeDocument/2006/relationships/slideLayout" Target="../slideLayouts/slideLayout4.xml"/><Relationship Id="rId6" Type="http://schemas.openxmlformats.org/officeDocument/2006/relationships/image" Target="../media/image32.jpg"/><Relationship Id="rId11" Type="http://schemas.openxmlformats.org/officeDocument/2006/relationships/image" Target="../media/image37.jpg"/><Relationship Id="rId5" Type="http://schemas.openxmlformats.org/officeDocument/2006/relationships/image" Target="../media/image31.jpg"/><Relationship Id="rId10" Type="http://schemas.openxmlformats.org/officeDocument/2006/relationships/image" Target="../media/image36.png"/><Relationship Id="rId4" Type="http://schemas.openxmlformats.org/officeDocument/2006/relationships/image" Target="../media/image29.png"/><Relationship Id="rId9" Type="http://schemas.openxmlformats.org/officeDocument/2006/relationships/image" Target="../media/image35.png"/></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1.xml"/><Relationship Id="rId1" Type="http://schemas.openxmlformats.org/officeDocument/2006/relationships/slideLayout" Target="../slideLayouts/slideLayout4.xml"/><Relationship Id="rId6" Type="http://schemas.openxmlformats.org/officeDocument/2006/relationships/image" Target="../media/image42.jpg"/><Relationship Id="rId5" Type="http://schemas.openxmlformats.org/officeDocument/2006/relationships/image" Target="../media/image41.jpg"/><Relationship Id="rId4" Type="http://schemas.openxmlformats.org/officeDocument/2006/relationships/image" Target="../media/image40.jpg"/></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image" Target="../media/image45.jpg"/><Relationship Id="rId5" Type="http://schemas.openxmlformats.org/officeDocument/2006/relationships/image" Target="../media/image44.jpg"/><Relationship Id="rId4" Type="http://schemas.openxmlformats.org/officeDocument/2006/relationships/image" Target="../media/image43.jpg"/></Relationships>
</file>

<file path=ppt/slides/_rels/slide23.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image" Target="../media/image47.jpg"/><Relationship Id="rId4" Type="http://schemas.openxmlformats.org/officeDocument/2006/relationships/image" Target="../media/image46.jpg"/></Relationships>
</file>

<file path=ppt/slides/_rels/slide2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4.xml"/><Relationship Id="rId1" Type="http://schemas.openxmlformats.org/officeDocument/2006/relationships/slideLayout" Target="../slideLayouts/slideLayout4.xml"/><Relationship Id="rId4" Type="http://schemas.openxmlformats.org/officeDocument/2006/relationships/image" Target="../media/image48.jpg"/></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5.xml"/><Relationship Id="rId1" Type="http://schemas.openxmlformats.org/officeDocument/2006/relationships/slideLayout" Target="../slideLayouts/slideLayout5.xml"/><Relationship Id="rId5" Type="http://schemas.openxmlformats.org/officeDocument/2006/relationships/image" Target="../media/image50.jpg"/><Relationship Id="rId4" Type="http://schemas.openxmlformats.org/officeDocument/2006/relationships/image" Target="../media/image49.jpg"/></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7" Type="http://schemas.openxmlformats.org/officeDocument/2006/relationships/image" Target="../media/image54.jp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53.jpg"/><Relationship Id="rId5" Type="http://schemas.openxmlformats.org/officeDocument/2006/relationships/image" Target="../media/image52.jpg"/><Relationship Id="rId4" Type="http://schemas.openxmlformats.org/officeDocument/2006/relationships/image" Target="../media/image51.jpg"/></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5.xml"/><Relationship Id="rId4" Type="http://schemas.openxmlformats.org/officeDocument/2006/relationships/image" Target="../media/image55.png"/></Relationships>
</file>

<file path=ppt/slides/_rels/slide28.xml.rels><?xml version="1.0" encoding="UTF-8" standalone="yes"?>
<Relationships xmlns="http://schemas.openxmlformats.org/package/2006/relationships"><Relationship Id="rId8" Type="http://schemas.openxmlformats.org/officeDocument/2006/relationships/image" Target="../media/image37.jpg"/><Relationship Id="rId3" Type="http://schemas.openxmlformats.org/officeDocument/2006/relationships/image" Target="../media/image29.png"/><Relationship Id="rId7" Type="http://schemas.openxmlformats.org/officeDocument/2006/relationships/image" Target="../media/image36.png"/><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image" Target="../media/image57.png"/><Relationship Id="rId11" Type="http://schemas.openxmlformats.org/officeDocument/2006/relationships/image" Target="../media/image60.png"/><Relationship Id="rId5" Type="http://schemas.openxmlformats.org/officeDocument/2006/relationships/image" Target="../media/image56.png"/><Relationship Id="rId10" Type="http://schemas.openxmlformats.org/officeDocument/2006/relationships/image" Target="../media/image59.png"/><Relationship Id="rId4" Type="http://schemas.openxmlformats.org/officeDocument/2006/relationships/image" Target="../media/image55.png"/><Relationship Id="rId9" Type="http://schemas.openxmlformats.org/officeDocument/2006/relationships/image" Target="../media/image58.png"/></Relationships>
</file>

<file path=ppt/slides/_rels/slide29.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notesSlide" Target="../notesSlides/notesSlide29.xml"/><Relationship Id="rId1" Type="http://schemas.openxmlformats.org/officeDocument/2006/relationships/slideLayout" Target="../slideLayouts/slideLayout5.xml"/><Relationship Id="rId4" Type="http://schemas.openxmlformats.org/officeDocument/2006/relationships/image" Target="../media/image39.png"/></Relationships>
</file>

<file path=ppt/slides/_rels/slide30.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notesSlide" Target="../notesSlides/notesSlide30.xml"/><Relationship Id="rId1" Type="http://schemas.openxmlformats.org/officeDocument/2006/relationships/slideLayout" Target="../slideLayouts/slideLayout5.xml"/><Relationship Id="rId4" Type="http://schemas.openxmlformats.org/officeDocument/2006/relationships/image" Target="../media/image39.png"/></Relationships>
</file>

<file path=ppt/slides/_rels/slide31.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31.xml"/><Relationship Id="rId1" Type="http://schemas.openxmlformats.org/officeDocument/2006/relationships/slideLayout" Target="../slideLayouts/slideLayout5.xml"/><Relationship Id="rId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2526792" y="2002535"/>
            <a:ext cx="4048505" cy="201244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402437" y="1221485"/>
            <a:ext cx="8065134" cy="3318510"/>
          </a:xfrm>
          <a:prstGeom prst="rect">
            <a:avLst/>
          </a:prstGeom>
        </p:spPr>
        <p:txBody>
          <a:bodyPr vert="horz" wrap="square" lIns="0" tIns="12700" rIns="0" bIns="0" rtlCol="0">
            <a:spAutoFit/>
          </a:bodyPr>
          <a:lstStyle/>
          <a:p>
            <a:pPr marL="356870" marR="5080" indent="-344805">
              <a:lnSpc>
                <a:spcPct val="100000"/>
              </a:lnSpc>
              <a:spcBef>
                <a:spcPts val="100"/>
              </a:spcBef>
              <a:buChar char="•"/>
              <a:tabLst>
                <a:tab pos="356870" algn="l"/>
              </a:tabLst>
            </a:pPr>
            <a:r>
              <a:rPr sz="2400" dirty="0">
                <a:solidFill>
                  <a:srgbClr val="6B6BCF"/>
                </a:solidFill>
                <a:latin typeface="Arial"/>
                <a:cs typeface="Arial"/>
              </a:rPr>
              <a:t>Two</a:t>
            </a:r>
            <a:r>
              <a:rPr sz="2400" spc="-40" dirty="0">
                <a:solidFill>
                  <a:srgbClr val="6B6BCF"/>
                </a:solidFill>
                <a:latin typeface="Arial"/>
                <a:cs typeface="Arial"/>
              </a:rPr>
              <a:t> </a:t>
            </a:r>
            <a:r>
              <a:rPr sz="2400" dirty="0">
                <a:solidFill>
                  <a:srgbClr val="6B6BCF"/>
                </a:solidFill>
                <a:latin typeface="Arial"/>
                <a:cs typeface="Arial"/>
              </a:rPr>
              <a:t>main</a:t>
            </a:r>
            <a:r>
              <a:rPr sz="2400" spc="-85" dirty="0">
                <a:solidFill>
                  <a:srgbClr val="6B6BCF"/>
                </a:solidFill>
                <a:latin typeface="Arial"/>
                <a:cs typeface="Arial"/>
              </a:rPr>
              <a:t> </a:t>
            </a:r>
            <a:r>
              <a:rPr sz="2400" dirty="0">
                <a:solidFill>
                  <a:srgbClr val="6B6BCF"/>
                </a:solidFill>
                <a:latin typeface="Arial"/>
                <a:cs typeface="Arial"/>
              </a:rPr>
              <a:t>documents:</a:t>
            </a:r>
            <a:r>
              <a:rPr sz="2400" spc="-100" dirty="0">
                <a:solidFill>
                  <a:srgbClr val="6B6BCF"/>
                </a:solidFill>
                <a:latin typeface="Arial"/>
                <a:cs typeface="Arial"/>
              </a:rPr>
              <a:t> </a:t>
            </a:r>
            <a:r>
              <a:rPr sz="2400" b="1" dirty="0">
                <a:solidFill>
                  <a:srgbClr val="6B6BCF"/>
                </a:solidFill>
                <a:latin typeface="Arial"/>
                <a:cs typeface="Arial"/>
              </a:rPr>
              <a:t>The</a:t>
            </a:r>
            <a:r>
              <a:rPr sz="2400" b="1" spc="-55" dirty="0">
                <a:solidFill>
                  <a:srgbClr val="6B6BCF"/>
                </a:solidFill>
                <a:latin typeface="Arial"/>
                <a:cs typeface="Arial"/>
              </a:rPr>
              <a:t> </a:t>
            </a:r>
            <a:r>
              <a:rPr sz="2400" b="1" dirty="0">
                <a:solidFill>
                  <a:srgbClr val="6B6BCF"/>
                </a:solidFill>
                <a:latin typeface="Arial"/>
                <a:cs typeface="Arial"/>
              </a:rPr>
              <a:t>National</a:t>
            </a:r>
            <a:r>
              <a:rPr sz="2400" b="1" spc="-60" dirty="0">
                <a:solidFill>
                  <a:srgbClr val="6B6BCF"/>
                </a:solidFill>
                <a:latin typeface="Arial"/>
                <a:cs typeface="Arial"/>
              </a:rPr>
              <a:t> </a:t>
            </a:r>
            <a:r>
              <a:rPr sz="2400" b="1" dirty="0">
                <a:solidFill>
                  <a:srgbClr val="6B6BCF"/>
                </a:solidFill>
                <a:latin typeface="Arial"/>
                <a:cs typeface="Arial"/>
              </a:rPr>
              <a:t>Curriculum</a:t>
            </a:r>
            <a:r>
              <a:rPr sz="2400" b="1" spc="-45" dirty="0">
                <a:solidFill>
                  <a:srgbClr val="6B6BCF"/>
                </a:solidFill>
                <a:latin typeface="Arial"/>
                <a:cs typeface="Arial"/>
              </a:rPr>
              <a:t> </a:t>
            </a:r>
            <a:r>
              <a:rPr sz="2400" spc="-10" dirty="0">
                <a:solidFill>
                  <a:srgbClr val="6B6BCF"/>
                </a:solidFill>
                <a:latin typeface="Arial"/>
                <a:cs typeface="Arial"/>
              </a:rPr>
              <a:t>informs </a:t>
            </a:r>
            <a:r>
              <a:rPr sz="2400" dirty="0">
                <a:solidFill>
                  <a:srgbClr val="6B6BCF"/>
                </a:solidFill>
                <a:latin typeface="Arial"/>
                <a:cs typeface="Arial"/>
              </a:rPr>
              <a:t>teaching</a:t>
            </a:r>
            <a:r>
              <a:rPr sz="2400" spc="-90" dirty="0">
                <a:solidFill>
                  <a:srgbClr val="6B6BCF"/>
                </a:solidFill>
                <a:latin typeface="Arial"/>
                <a:cs typeface="Arial"/>
              </a:rPr>
              <a:t> </a:t>
            </a:r>
            <a:r>
              <a:rPr sz="2400" dirty="0">
                <a:solidFill>
                  <a:srgbClr val="6B6BCF"/>
                </a:solidFill>
                <a:latin typeface="Arial"/>
                <a:cs typeface="Arial"/>
              </a:rPr>
              <a:t>and</a:t>
            </a:r>
            <a:r>
              <a:rPr sz="2400" spc="-75" dirty="0">
                <a:solidFill>
                  <a:srgbClr val="6B6BCF"/>
                </a:solidFill>
                <a:latin typeface="Arial"/>
                <a:cs typeface="Arial"/>
              </a:rPr>
              <a:t> </a:t>
            </a:r>
            <a:r>
              <a:rPr sz="2400" b="1" dirty="0">
                <a:solidFill>
                  <a:srgbClr val="6B6BCF"/>
                </a:solidFill>
                <a:latin typeface="Arial"/>
                <a:cs typeface="Arial"/>
              </a:rPr>
              <a:t>The</a:t>
            </a:r>
            <a:r>
              <a:rPr sz="2400" b="1" spc="-75" dirty="0">
                <a:solidFill>
                  <a:srgbClr val="6B6BCF"/>
                </a:solidFill>
                <a:latin typeface="Arial"/>
                <a:cs typeface="Arial"/>
              </a:rPr>
              <a:t> </a:t>
            </a:r>
            <a:r>
              <a:rPr sz="2400" b="1" dirty="0">
                <a:solidFill>
                  <a:srgbClr val="6B6BCF"/>
                </a:solidFill>
                <a:latin typeface="Arial"/>
                <a:cs typeface="Arial"/>
              </a:rPr>
              <a:t>Teacher</a:t>
            </a:r>
            <a:r>
              <a:rPr sz="2400" b="1" spc="-75" dirty="0">
                <a:solidFill>
                  <a:srgbClr val="6B6BCF"/>
                </a:solidFill>
                <a:latin typeface="Arial"/>
                <a:cs typeface="Arial"/>
              </a:rPr>
              <a:t> </a:t>
            </a:r>
            <a:r>
              <a:rPr sz="2400" b="1" dirty="0">
                <a:solidFill>
                  <a:srgbClr val="6B6BCF"/>
                </a:solidFill>
                <a:latin typeface="Arial"/>
                <a:cs typeface="Arial"/>
              </a:rPr>
              <a:t>Assessment</a:t>
            </a:r>
            <a:r>
              <a:rPr sz="2400" b="1" spc="-45" dirty="0">
                <a:solidFill>
                  <a:srgbClr val="6B6BCF"/>
                </a:solidFill>
                <a:latin typeface="Arial"/>
                <a:cs typeface="Arial"/>
              </a:rPr>
              <a:t> </a:t>
            </a:r>
            <a:r>
              <a:rPr sz="2400" b="1" spc="-10" dirty="0">
                <a:solidFill>
                  <a:srgbClr val="6B6BCF"/>
                </a:solidFill>
                <a:latin typeface="Arial"/>
                <a:cs typeface="Arial"/>
              </a:rPr>
              <a:t>Framework </a:t>
            </a:r>
            <a:r>
              <a:rPr sz="2400" dirty="0">
                <a:solidFill>
                  <a:srgbClr val="6B6BCF"/>
                </a:solidFill>
                <a:latin typeface="Arial"/>
                <a:cs typeface="Arial"/>
              </a:rPr>
              <a:t>informs</a:t>
            </a:r>
            <a:r>
              <a:rPr sz="2400" spc="-105" dirty="0">
                <a:solidFill>
                  <a:srgbClr val="6B6BCF"/>
                </a:solidFill>
                <a:latin typeface="Arial"/>
                <a:cs typeface="Arial"/>
              </a:rPr>
              <a:t> </a:t>
            </a:r>
            <a:r>
              <a:rPr sz="2400" dirty="0">
                <a:solidFill>
                  <a:srgbClr val="6B6BCF"/>
                </a:solidFill>
                <a:latin typeface="Arial"/>
                <a:cs typeface="Arial"/>
              </a:rPr>
              <a:t>assessment</a:t>
            </a:r>
            <a:r>
              <a:rPr sz="2400" spc="-120" dirty="0">
                <a:solidFill>
                  <a:srgbClr val="6B6BCF"/>
                </a:solidFill>
                <a:latin typeface="Arial"/>
                <a:cs typeface="Arial"/>
              </a:rPr>
              <a:t> </a:t>
            </a:r>
            <a:r>
              <a:rPr sz="2400" dirty="0">
                <a:solidFill>
                  <a:srgbClr val="6B6BCF"/>
                </a:solidFill>
                <a:latin typeface="Arial"/>
                <a:cs typeface="Arial"/>
              </a:rPr>
              <a:t>(Now</a:t>
            </a:r>
            <a:r>
              <a:rPr sz="2400" spc="-45" dirty="0">
                <a:solidFill>
                  <a:srgbClr val="6B6BCF"/>
                </a:solidFill>
                <a:latin typeface="Arial"/>
                <a:cs typeface="Arial"/>
              </a:rPr>
              <a:t> </a:t>
            </a:r>
            <a:r>
              <a:rPr sz="2400" spc="-10" dirty="0">
                <a:solidFill>
                  <a:srgbClr val="6B6BCF"/>
                </a:solidFill>
                <a:latin typeface="Arial"/>
                <a:cs typeface="Arial"/>
              </a:rPr>
              <a:t>non-statutory)</a:t>
            </a:r>
            <a:endParaRPr sz="2400" dirty="0">
              <a:latin typeface="Arial"/>
              <a:cs typeface="Arial"/>
            </a:endParaRPr>
          </a:p>
          <a:p>
            <a:pPr marL="356870" indent="-344170">
              <a:lnSpc>
                <a:spcPct val="100000"/>
              </a:lnSpc>
              <a:spcBef>
                <a:spcPts val="580"/>
              </a:spcBef>
              <a:buChar char="•"/>
              <a:tabLst>
                <a:tab pos="356870" algn="l"/>
              </a:tabLst>
            </a:pPr>
            <a:r>
              <a:rPr sz="2400" dirty="0">
                <a:solidFill>
                  <a:srgbClr val="6B6BCF"/>
                </a:solidFill>
                <a:latin typeface="Arial"/>
                <a:cs typeface="Arial"/>
              </a:rPr>
              <a:t>Children</a:t>
            </a:r>
            <a:r>
              <a:rPr sz="2400" spc="-45" dirty="0">
                <a:solidFill>
                  <a:srgbClr val="6B6BCF"/>
                </a:solidFill>
                <a:latin typeface="Arial"/>
                <a:cs typeface="Arial"/>
              </a:rPr>
              <a:t> </a:t>
            </a:r>
            <a:r>
              <a:rPr sz="2400" dirty="0">
                <a:solidFill>
                  <a:srgbClr val="6B6BCF"/>
                </a:solidFill>
                <a:latin typeface="Arial"/>
                <a:cs typeface="Arial"/>
              </a:rPr>
              <a:t>assessed</a:t>
            </a:r>
            <a:r>
              <a:rPr sz="2400" spc="-60" dirty="0">
                <a:solidFill>
                  <a:srgbClr val="6B6BCF"/>
                </a:solidFill>
                <a:latin typeface="Arial"/>
                <a:cs typeface="Arial"/>
              </a:rPr>
              <a:t> </a:t>
            </a:r>
            <a:r>
              <a:rPr sz="2400" dirty="0">
                <a:solidFill>
                  <a:srgbClr val="6B6BCF"/>
                </a:solidFill>
                <a:latin typeface="Arial"/>
                <a:cs typeface="Arial"/>
              </a:rPr>
              <a:t>over</a:t>
            </a:r>
            <a:r>
              <a:rPr sz="2400" spc="-50" dirty="0">
                <a:solidFill>
                  <a:srgbClr val="6B6BCF"/>
                </a:solidFill>
                <a:latin typeface="Arial"/>
                <a:cs typeface="Arial"/>
              </a:rPr>
              <a:t> </a:t>
            </a:r>
            <a:r>
              <a:rPr sz="2400" dirty="0">
                <a:solidFill>
                  <a:srgbClr val="6B6BCF"/>
                </a:solidFill>
                <a:latin typeface="Arial"/>
                <a:cs typeface="Arial"/>
              </a:rPr>
              <a:t>the</a:t>
            </a:r>
            <a:r>
              <a:rPr sz="2400" spc="-60" dirty="0">
                <a:solidFill>
                  <a:srgbClr val="6B6BCF"/>
                </a:solidFill>
                <a:latin typeface="Arial"/>
                <a:cs typeface="Arial"/>
              </a:rPr>
              <a:t> </a:t>
            </a:r>
            <a:r>
              <a:rPr sz="2400" dirty="0">
                <a:solidFill>
                  <a:srgbClr val="6B6BCF"/>
                </a:solidFill>
                <a:latin typeface="Arial"/>
                <a:cs typeface="Arial"/>
              </a:rPr>
              <a:t>course</a:t>
            </a:r>
            <a:r>
              <a:rPr sz="2400" spc="-65" dirty="0">
                <a:solidFill>
                  <a:srgbClr val="6B6BCF"/>
                </a:solidFill>
                <a:latin typeface="Arial"/>
                <a:cs typeface="Arial"/>
              </a:rPr>
              <a:t> </a:t>
            </a:r>
            <a:r>
              <a:rPr sz="2400" dirty="0">
                <a:solidFill>
                  <a:srgbClr val="6B6BCF"/>
                </a:solidFill>
                <a:latin typeface="Arial"/>
                <a:cs typeface="Arial"/>
              </a:rPr>
              <a:t>of</a:t>
            </a:r>
            <a:r>
              <a:rPr sz="2400" spc="-70" dirty="0">
                <a:solidFill>
                  <a:srgbClr val="6B6BCF"/>
                </a:solidFill>
                <a:latin typeface="Arial"/>
                <a:cs typeface="Arial"/>
              </a:rPr>
              <a:t> </a:t>
            </a:r>
            <a:r>
              <a:rPr sz="2400" dirty="0">
                <a:solidFill>
                  <a:srgbClr val="6B6BCF"/>
                </a:solidFill>
                <a:latin typeface="Arial"/>
                <a:cs typeface="Arial"/>
              </a:rPr>
              <a:t>the</a:t>
            </a:r>
            <a:r>
              <a:rPr sz="2400" spc="-80" dirty="0">
                <a:solidFill>
                  <a:srgbClr val="6B6BCF"/>
                </a:solidFill>
                <a:latin typeface="Arial"/>
                <a:cs typeface="Arial"/>
              </a:rPr>
              <a:t> </a:t>
            </a:r>
            <a:r>
              <a:rPr sz="2400" spc="-20" dirty="0">
                <a:solidFill>
                  <a:srgbClr val="6B6BCF"/>
                </a:solidFill>
                <a:latin typeface="Arial"/>
                <a:cs typeface="Arial"/>
              </a:rPr>
              <a:t>year</a:t>
            </a:r>
            <a:endParaRPr sz="2400" dirty="0">
              <a:latin typeface="Arial"/>
              <a:cs typeface="Arial"/>
            </a:endParaRPr>
          </a:p>
          <a:p>
            <a:pPr marL="356870" indent="-344170">
              <a:lnSpc>
                <a:spcPct val="100000"/>
              </a:lnSpc>
              <a:spcBef>
                <a:spcPts val="575"/>
              </a:spcBef>
              <a:buChar char="•"/>
              <a:tabLst>
                <a:tab pos="356870" algn="l"/>
              </a:tabLst>
            </a:pPr>
            <a:r>
              <a:rPr sz="2400" dirty="0">
                <a:solidFill>
                  <a:srgbClr val="6B6BCF"/>
                </a:solidFill>
                <a:latin typeface="Arial"/>
                <a:cs typeface="Arial"/>
              </a:rPr>
              <a:t>Final</a:t>
            </a:r>
            <a:r>
              <a:rPr sz="2400" spc="-40" dirty="0">
                <a:solidFill>
                  <a:srgbClr val="6B6BCF"/>
                </a:solidFill>
                <a:latin typeface="Arial"/>
                <a:cs typeface="Arial"/>
              </a:rPr>
              <a:t> </a:t>
            </a:r>
            <a:r>
              <a:rPr sz="2400" dirty="0">
                <a:solidFill>
                  <a:srgbClr val="6B6BCF"/>
                </a:solidFill>
                <a:latin typeface="Arial"/>
                <a:cs typeface="Arial"/>
              </a:rPr>
              <a:t>assessment</a:t>
            </a:r>
            <a:r>
              <a:rPr sz="2400" spc="-100" dirty="0">
                <a:solidFill>
                  <a:srgbClr val="6B6BCF"/>
                </a:solidFill>
                <a:latin typeface="Arial"/>
                <a:cs typeface="Arial"/>
              </a:rPr>
              <a:t> </a:t>
            </a:r>
            <a:r>
              <a:rPr sz="2400" dirty="0">
                <a:solidFill>
                  <a:srgbClr val="6B6BCF"/>
                </a:solidFill>
                <a:latin typeface="Arial"/>
                <a:cs typeface="Arial"/>
              </a:rPr>
              <a:t>is</a:t>
            </a:r>
            <a:r>
              <a:rPr sz="2400" spc="-35" dirty="0">
                <a:solidFill>
                  <a:srgbClr val="6B6BCF"/>
                </a:solidFill>
                <a:latin typeface="Arial"/>
                <a:cs typeface="Arial"/>
              </a:rPr>
              <a:t> </a:t>
            </a:r>
            <a:r>
              <a:rPr sz="2400" dirty="0">
                <a:solidFill>
                  <a:srgbClr val="6B6BCF"/>
                </a:solidFill>
                <a:latin typeface="Arial"/>
                <a:cs typeface="Arial"/>
              </a:rPr>
              <a:t>reported</a:t>
            </a:r>
            <a:r>
              <a:rPr sz="2400" spc="-50" dirty="0">
                <a:solidFill>
                  <a:srgbClr val="6B6BCF"/>
                </a:solidFill>
                <a:latin typeface="Arial"/>
                <a:cs typeface="Arial"/>
              </a:rPr>
              <a:t> </a:t>
            </a:r>
            <a:r>
              <a:rPr sz="2400" spc="-25" dirty="0">
                <a:solidFill>
                  <a:srgbClr val="6B6BCF"/>
                </a:solidFill>
                <a:latin typeface="Arial"/>
                <a:cs typeface="Arial"/>
              </a:rPr>
              <a:t>as</a:t>
            </a:r>
            <a:endParaRPr sz="2400" dirty="0">
              <a:latin typeface="Arial"/>
              <a:cs typeface="Arial"/>
            </a:endParaRPr>
          </a:p>
          <a:p>
            <a:pPr marL="356870" indent="-344170">
              <a:lnSpc>
                <a:spcPct val="100000"/>
              </a:lnSpc>
              <a:spcBef>
                <a:spcPts val="580"/>
              </a:spcBef>
              <a:buFont typeface="Wingdings"/>
              <a:buChar char=""/>
              <a:tabLst>
                <a:tab pos="356870" algn="l"/>
              </a:tabLst>
            </a:pPr>
            <a:r>
              <a:rPr sz="2400" dirty="0">
                <a:solidFill>
                  <a:srgbClr val="6B6BCF"/>
                </a:solidFill>
                <a:latin typeface="Arial"/>
                <a:cs typeface="Arial"/>
              </a:rPr>
              <a:t>‘working</a:t>
            </a:r>
            <a:r>
              <a:rPr sz="2400" spc="-30" dirty="0">
                <a:solidFill>
                  <a:srgbClr val="6B6BCF"/>
                </a:solidFill>
                <a:latin typeface="Arial"/>
                <a:cs typeface="Arial"/>
              </a:rPr>
              <a:t> </a:t>
            </a:r>
            <a:r>
              <a:rPr sz="2400" b="1" dirty="0">
                <a:solidFill>
                  <a:srgbClr val="6B6BCF"/>
                </a:solidFill>
                <a:latin typeface="Arial"/>
                <a:cs typeface="Arial"/>
              </a:rPr>
              <a:t>towards</a:t>
            </a:r>
            <a:r>
              <a:rPr sz="2400" b="1" spc="-105" dirty="0">
                <a:solidFill>
                  <a:srgbClr val="6B6BCF"/>
                </a:solidFill>
                <a:latin typeface="Arial"/>
                <a:cs typeface="Arial"/>
              </a:rPr>
              <a:t> </a:t>
            </a:r>
            <a:r>
              <a:rPr sz="2400" dirty="0">
                <a:solidFill>
                  <a:srgbClr val="6B6BCF"/>
                </a:solidFill>
                <a:latin typeface="Arial"/>
                <a:cs typeface="Arial"/>
              </a:rPr>
              <a:t>the</a:t>
            </a:r>
            <a:r>
              <a:rPr sz="2400" spc="-70" dirty="0">
                <a:solidFill>
                  <a:srgbClr val="6B6BCF"/>
                </a:solidFill>
                <a:latin typeface="Arial"/>
                <a:cs typeface="Arial"/>
              </a:rPr>
              <a:t> </a:t>
            </a:r>
            <a:r>
              <a:rPr sz="2400" dirty="0">
                <a:solidFill>
                  <a:srgbClr val="6B6BCF"/>
                </a:solidFill>
                <a:latin typeface="Arial"/>
                <a:cs typeface="Arial"/>
              </a:rPr>
              <a:t>expected</a:t>
            </a:r>
            <a:r>
              <a:rPr sz="2400" spc="-75" dirty="0">
                <a:solidFill>
                  <a:srgbClr val="6B6BCF"/>
                </a:solidFill>
                <a:latin typeface="Arial"/>
                <a:cs typeface="Arial"/>
              </a:rPr>
              <a:t> </a:t>
            </a:r>
            <a:r>
              <a:rPr sz="2400" spc="-10" dirty="0">
                <a:solidFill>
                  <a:srgbClr val="6B6BCF"/>
                </a:solidFill>
                <a:latin typeface="Arial"/>
                <a:cs typeface="Arial"/>
              </a:rPr>
              <a:t>standard’</a:t>
            </a:r>
            <a:endParaRPr sz="2400" dirty="0">
              <a:latin typeface="Arial"/>
              <a:cs typeface="Arial"/>
            </a:endParaRPr>
          </a:p>
          <a:p>
            <a:pPr marL="356870" indent="-344170">
              <a:lnSpc>
                <a:spcPct val="100000"/>
              </a:lnSpc>
              <a:spcBef>
                <a:spcPts val="575"/>
              </a:spcBef>
              <a:buFont typeface="Wingdings"/>
              <a:buChar char=""/>
              <a:tabLst>
                <a:tab pos="356870" algn="l"/>
              </a:tabLst>
            </a:pPr>
            <a:r>
              <a:rPr sz="2400" dirty="0">
                <a:solidFill>
                  <a:srgbClr val="6B6BCF"/>
                </a:solidFill>
                <a:latin typeface="Arial"/>
                <a:cs typeface="Arial"/>
              </a:rPr>
              <a:t>‘working</a:t>
            </a:r>
            <a:r>
              <a:rPr sz="2400" spc="-25" dirty="0">
                <a:solidFill>
                  <a:srgbClr val="6B6BCF"/>
                </a:solidFill>
                <a:latin typeface="Arial"/>
                <a:cs typeface="Arial"/>
              </a:rPr>
              <a:t> </a:t>
            </a:r>
            <a:r>
              <a:rPr sz="2400" b="1" dirty="0">
                <a:solidFill>
                  <a:srgbClr val="6B6BCF"/>
                </a:solidFill>
                <a:latin typeface="Arial"/>
                <a:cs typeface="Arial"/>
              </a:rPr>
              <a:t>at</a:t>
            </a:r>
            <a:r>
              <a:rPr sz="2400" b="1" spc="-65" dirty="0">
                <a:solidFill>
                  <a:srgbClr val="6B6BCF"/>
                </a:solidFill>
                <a:latin typeface="Arial"/>
                <a:cs typeface="Arial"/>
              </a:rPr>
              <a:t> </a:t>
            </a:r>
            <a:r>
              <a:rPr sz="2400" dirty="0">
                <a:solidFill>
                  <a:srgbClr val="6B6BCF"/>
                </a:solidFill>
                <a:latin typeface="Arial"/>
                <a:cs typeface="Arial"/>
              </a:rPr>
              <a:t>the</a:t>
            </a:r>
            <a:r>
              <a:rPr sz="2400" spc="-70" dirty="0">
                <a:solidFill>
                  <a:srgbClr val="6B6BCF"/>
                </a:solidFill>
                <a:latin typeface="Arial"/>
                <a:cs typeface="Arial"/>
              </a:rPr>
              <a:t> </a:t>
            </a:r>
            <a:r>
              <a:rPr sz="2400" dirty="0">
                <a:solidFill>
                  <a:srgbClr val="6B6BCF"/>
                </a:solidFill>
                <a:latin typeface="Arial"/>
                <a:cs typeface="Arial"/>
              </a:rPr>
              <a:t>expected</a:t>
            </a:r>
            <a:r>
              <a:rPr sz="2400" spc="-70" dirty="0">
                <a:solidFill>
                  <a:srgbClr val="6B6BCF"/>
                </a:solidFill>
                <a:latin typeface="Arial"/>
                <a:cs typeface="Arial"/>
              </a:rPr>
              <a:t> </a:t>
            </a:r>
            <a:r>
              <a:rPr sz="2400" spc="-10" dirty="0">
                <a:solidFill>
                  <a:srgbClr val="6B6BCF"/>
                </a:solidFill>
                <a:latin typeface="Arial"/>
                <a:cs typeface="Arial"/>
              </a:rPr>
              <a:t>standard’</a:t>
            </a:r>
            <a:endParaRPr sz="2400" dirty="0">
              <a:latin typeface="Arial"/>
              <a:cs typeface="Arial"/>
            </a:endParaRPr>
          </a:p>
          <a:p>
            <a:pPr marL="356235" indent="-343535">
              <a:lnSpc>
                <a:spcPct val="100000"/>
              </a:lnSpc>
              <a:spcBef>
                <a:spcPts val="580"/>
              </a:spcBef>
              <a:buFont typeface="Wingdings"/>
              <a:buChar char=""/>
              <a:tabLst>
                <a:tab pos="356235" algn="l"/>
              </a:tabLst>
            </a:pPr>
            <a:r>
              <a:rPr sz="2400" dirty="0">
                <a:solidFill>
                  <a:srgbClr val="6B6BCF"/>
                </a:solidFill>
                <a:latin typeface="Arial"/>
                <a:cs typeface="Arial"/>
              </a:rPr>
              <a:t>‘working</a:t>
            </a:r>
            <a:r>
              <a:rPr sz="2400" spc="-20" dirty="0">
                <a:solidFill>
                  <a:srgbClr val="6B6BCF"/>
                </a:solidFill>
                <a:latin typeface="Arial"/>
                <a:cs typeface="Arial"/>
              </a:rPr>
              <a:t> </a:t>
            </a:r>
            <a:r>
              <a:rPr sz="2400" b="1" dirty="0">
                <a:solidFill>
                  <a:srgbClr val="6B6BCF"/>
                </a:solidFill>
                <a:latin typeface="Arial"/>
                <a:cs typeface="Arial"/>
              </a:rPr>
              <a:t>at</a:t>
            </a:r>
            <a:r>
              <a:rPr sz="2400" b="1" spc="-65" dirty="0">
                <a:solidFill>
                  <a:srgbClr val="6B6BCF"/>
                </a:solidFill>
                <a:latin typeface="Arial"/>
                <a:cs typeface="Arial"/>
              </a:rPr>
              <a:t> </a:t>
            </a:r>
            <a:r>
              <a:rPr sz="2400" b="1" dirty="0">
                <a:solidFill>
                  <a:srgbClr val="6B6BCF"/>
                </a:solidFill>
                <a:latin typeface="Arial"/>
                <a:cs typeface="Arial"/>
              </a:rPr>
              <a:t>greater</a:t>
            </a:r>
            <a:r>
              <a:rPr sz="2400" b="1" spc="-75" dirty="0">
                <a:solidFill>
                  <a:srgbClr val="6B6BCF"/>
                </a:solidFill>
                <a:latin typeface="Arial"/>
                <a:cs typeface="Arial"/>
              </a:rPr>
              <a:t> </a:t>
            </a:r>
            <a:r>
              <a:rPr sz="2400" b="1" dirty="0">
                <a:solidFill>
                  <a:srgbClr val="6B6BCF"/>
                </a:solidFill>
                <a:latin typeface="Arial"/>
                <a:cs typeface="Arial"/>
              </a:rPr>
              <a:t>depth</a:t>
            </a:r>
            <a:r>
              <a:rPr sz="2400" b="1" spc="-40" dirty="0">
                <a:solidFill>
                  <a:srgbClr val="6B6BCF"/>
                </a:solidFill>
                <a:latin typeface="Arial"/>
                <a:cs typeface="Arial"/>
              </a:rPr>
              <a:t> </a:t>
            </a:r>
            <a:r>
              <a:rPr sz="2400" dirty="0">
                <a:solidFill>
                  <a:srgbClr val="6B6BCF"/>
                </a:solidFill>
                <a:latin typeface="Arial"/>
                <a:cs typeface="Arial"/>
              </a:rPr>
              <a:t>within</a:t>
            </a:r>
            <a:r>
              <a:rPr sz="2400" spc="-30" dirty="0">
                <a:solidFill>
                  <a:srgbClr val="6B6BCF"/>
                </a:solidFill>
                <a:latin typeface="Arial"/>
                <a:cs typeface="Arial"/>
              </a:rPr>
              <a:t> </a:t>
            </a:r>
            <a:r>
              <a:rPr sz="2400" dirty="0">
                <a:solidFill>
                  <a:srgbClr val="6B6BCF"/>
                </a:solidFill>
                <a:latin typeface="Arial"/>
                <a:cs typeface="Arial"/>
              </a:rPr>
              <a:t>the</a:t>
            </a:r>
            <a:r>
              <a:rPr sz="2400" spc="-85" dirty="0">
                <a:solidFill>
                  <a:srgbClr val="6B6BCF"/>
                </a:solidFill>
                <a:latin typeface="Arial"/>
                <a:cs typeface="Arial"/>
              </a:rPr>
              <a:t> </a:t>
            </a:r>
            <a:r>
              <a:rPr sz="2400" dirty="0">
                <a:solidFill>
                  <a:srgbClr val="6B6BCF"/>
                </a:solidFill>
                <a:latin typeface="Arial"/>
                <a:cs typeface="Arial"/>
              </a:rPr>
              <a:t>expected</a:t>
            </a:r>
            <a:r>
              <a:rPr sz="2400" spc="-65" dirty="0">
                <a:solidFill>
                  <a:srgbClr val="6B6BCF"/>
                </a:solidFill>
                <a:latin typeface="Arial"/>
                <a:cs typeface="Arial"/>
              </a:rPr>
              <a:t> </a:t>
            </a:r>
            <a:r>
              <a:rPr sz="2400" spc="-10" dirty="0">
                <a:solidFill>
                  <a:srgbClr val="6B6BCF"/>
                </a:solidFill>
                <a:latin typeface="Arial"/>
                <a:cs typeface="Arial"/>
              </a:rPr>
              <a:t>standard’</a:t>
            </a:r>
            <a:endParaRPr sz="2400" dirty="0">
              <a:latin typeface="Arial"/>
              <a:cs typeface="Arial"/>
            </a:endParaRPr>
          </a:p>
        </p:txBody>
      </p:sp>
      <p:grpSp>
        <p:nvGrpSpPr>
          <p:cNvPr id="3" name="object 3"/>
          <p:cNvGrpSpPr/>
          <p:nvPr/>
        </p:nvGrpSpPr>
        <p:grpSpPr>
          <a:xfrm>
            <a:off x="1392427" y="319531"/>
            <a:ext cx="6432550" cy="580390"/>
            <a:chOff x="1392427" y="319531"/>
            <a:chExt cx="6432550" cy="580390"/>
          </a:xfrm>
        </p:grpSpPr>
        <p:sp>
          <p:nvSpPr>
            <p:cNvPr id="4" name="object 4"/>
            <p:cNvSpPr/>
            <p:nvPr/>
          </p:nvSpPr>
          <p:spPr>
            <a:xfrm>
              <a:off x="1405127" y="332231"/>
              <a:ext cx="6407150" cy="554990"/>
            </a:xfrm>
            <a:custGeom>
              <a:avLst/>
              <a:gdLst/>
              <a:ahLst/>
              <a:cxnLst/>
              <a:rect l="l" t="t" r="r" b="b"/>
              <a:pathLst>
                <a:path w="6407150" h="554990">
                  <a:moveTo>
                    <a:pt x="6406896" y="0"/>
                  </a:moveTo>
                  <a:lnTo>
                    <a:pt x="0" y="0"/>
                  </a:lnTo>
                  <a:lnTo>
                    <a:pt x="0" y="554736"/>
                  </a:lnTo>
                  <a:lnTo>
                    <a:pt x="6406896" y="554736"/>
                  </a:lnTo>
                  <a:lnTo>
                    <a:pt x="6406896" y="0"/>
                  </a:lnTo>
                  <a:close/>
                </a:path>
              </a:pathLst>
            </a:custGeom>
            <a:solidFill>
              <a:srgbClr val="DAECEE"/>
            </a:solidFill>
          </p:spPr>
          <p:txBody>
            <a:bodyPr wrap="square" lIns="0" tIns="0" rIns="0" bIns="0" rtlCol="0"/>
            <a:lstStyle/>
            <a:p>
              <a:endParaRPr/>
            </a:p>
          </p:txBody>
        </p:sp>
        <p:sp>
          <p:nvSpPr>
            <p:cNvPr id="5" name="object 5"/>
            <p:cNvSpPr/>
            <p:nvPr/>
          </p:nvSpPr>
          <p:spPr>
            <a:xfrm>
              <a:off x="1405127" y="332231"/>
              <a:ext cx="6407150" cy="554990"/>
            </a:xfrm>
            <a:custGeom>
              <a:avLst/>
              <a:gdLst/>
              <a:ahLst/>
              <a:cxnLst/>
              <a:rect l="l" t="t" r="r" b="b"/>
              <a:pathLst>
                <a:path w="6407150" h="554990">
                  <a:moveTo>
                    <a:pt x="0" y="554736"/>
                  </a:moveTo>
                  <a:lnTo>
                    <a:pt x="6406896" y="554736"/>
                  </a:lnTo>
                  <a:lnTo>
                    <a:pt x="6406896" y="0"/>
                  </a:lnTo>
                  <a:lnTo>
                    <a:pt x="0" y="0"/>
                  </a:lnTo>
                  <a:lnTo>
                    <a:pt x="0" y="554736"/>
                  </a:lnTo>
                  <a:close/>
                </a:path>
              </a:pathLst>
            </a:custGeom>
            <a:ln w="25400">
              <a:solidFill>
                <a:srgbClr val="9FADAF"/>
              </a:solidFill>
            </a:ln>
          </p:spPr>
          <p:txBody>
            <a:bodyPr wrap="square" lIns="0" tIns="0" rIns="0" bIns="0" rtlCol="0"/>
            <a:lstStyle/>
            <a:p>
              <a:endParaRPr/>
            </a:p>
          </p:txBody>
        </p:sp>
        <p:pic>
          <p:nvPicPr>
            <p:cNvPr id="6" name="object 6"/>
            <p:cNvPicPr/>
            <p:nvPr/>
          </p:nvPicPr>
          <p:blipFill>
            <a:blip r:embed="rId3" cstate="print"/>
            <a:stretch>
              <a:fillRect/>
            </a:stretch>
          </p:blipFill>
          <p:spPr>
            <a:xfrm>
              <a:off x="2194559" y="460222"/>
              <a:ext cx="4822697" cy="427507"/>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30504" y="1075499"/>
            <a:ext cx="5587365" cy="3978275"/>
          </a:xfrm>
          <a:prstGeom prst="rect">
            <a:avLst/>
          </a:prstGeom>
        </p:spPr>
        <p:txBody>
          <a:bodyPr vert="horz" wrap="square" lIns="0" tIns="86360" rIns="0" bIns="0" rtlCol="0">
            <a:spAutoFit/>
          </a:bodyPr>
          <a:lstStyle/>
          <a:p>
            <a:pPr marL="356870" indent="-344170">
              <a:lnSpc>
                <a:spcPct val="100000"/>
              </a:lnSpc>
              <a:spcBef>
                <a:spcPts val="680"/>
              </a:spcBef>
              <a:buFont typeface="Arial"/>
              <a:buChar char="•"/>
              <a:tabLst>
                <a:tab pos="356870" algn="l"/>
              </a:tabLst>
            </a:pPr>
            <a:r>
              <a:rPr sz="2400" b="1" dirty="0">
                <a:solidFill>
                  <a:srgbClr val="6B6BCF"/>
                </a:solidFill>
                <a:latin typeface="Arial"/>
                <a:cs typeface="Arial"/>
              </a:rPr>
              <a:t>Spoken</a:t>
            </a:r>
            <a:r>
              <a:rPr sz="2400" b="1" spc="-35" dirty="0">
                <a:solidFill>
                  <a:srgbClr val="6B6BCF"/>
                </a:solidFill>
                <a:latin typeface="Arial"/>
                <a:cs typeface="Arial"/>
              </a:rPr>
              <a:t> </a:t>
            </a:r>
            <a:r>
              <a:rPr sz="2400" b="1" spc="-10" dirty="0">
                <a:solidFill>
                  <a:srgbClr val="6B6BCF"/>
                </a:solidFill>
                <a:latin typeface="Arial"/>
                <a:cs typeface="Arial"/>
              </a:rPr>
              <a:t>Language</a:t>
            </a:r>
            <a:endParaRPr sz="2400" dirty="0">
              <a:latin typeface="Arial"/>
              <a:cs typeface="Arial"/>
            </a:endParaRPr>
          </a:p>
          <a:p>
            <a:pPr marL="356235" indent="-343535">
              <a:lnSpc>
                <a:spcPct val="100000"/>
              </a:lnSpc>
              <a:spcBef>
                <a:spcPts val="575"/>
              </a:spcBef>
              <a:buFont typeface="Courier New"/>
              <a:buChar char="o"/>
              <a:tabLst>
                <a:tab pos="356235" algn="l"/>
              </a:tabLst>
            </a:pPr>
            <a:r>
              <a:rPr sz="2400" dirty="0">
                <a:solidFill>
                  <a:srgbClr val="6B6BCF"/>
                </a:solidFill>
                <a:latin typeface="Arial"/>
                <a:cs typeface="Arial"/>
              </a:rPr>
              <a:t>runs</a:t>
            </a:r>
            <a:r>
              <a:rPr sz="2400" spc="-90" dirty="0">
                <a:solidFill>
                  <a:srgbClr val="6B6BCF"/>
                </a:solidFill>
                <a:latin typeface="Arial"/>
                <a:cs typeface="Arial"/>
              </a:rPr>
              <a:t> </a:t>
            </a:r>
            <a:r>
              <a:rPr sz="2400" dirty="0">
                <a:solidFill>
                  <a:srgbClr val="6B6BCF"/>
                </a:solidFill>
                <a:latin typeface="Arial"/>
                <a:cs typeface="Arial"/>
              </a:rPr>
              <a:t>through</a:t>
            </a:r>
            <a:r>
              <a:rPr sz="2400" spc="-65" dirty="0">
                <a:solidFill>
                  <a:srgbClr val="6B6BCF"/>
                </a:solidFill>
                <a:latin typeface="Arial"/>
                <a:cs typeface="Arial"/>
              </a:rPr>
              <a:t> </a:t>
            </a:r>
            <a:r>
              <a:rPr sz="2400" dirty="0">
                <a:solidFill>
                  <a:srgbClr val="6B6BCF"/>
                </a:solidFill>
                <a:latin typeface="Arial"/>
                <a:cs typeface="Arial"/>
              </a:rPr>
              <a:t>all</a:t>
            </a:r>
            <a:r>
              <a:rPr sz="2400" spc="-75" dirty="0">
                <a:solidFill>
                  <a:srgbClr val="6B6BCF"/>
                </a:solidFill>
                <a:latin typeface="Arial"/>
                <a:cs typeface="Arial"/>
              </a:rPr>
              <a:t> </a:t>
            </a:r>
            <a:r>
              <a:rPr sz="2400" dirty="0">
                <a:solidFill>
                  <a:srgbClr val="6B6BCF"/>
                </a:solidFill>
                <a:latin typeface="Arial"/>
                <a:cs typeface="Arial"/>
              </a:rPr>
              <a:t>curriculum</a:t>
            </a:r>
            <a:r>
              <a:rPr sz="2400" spc="-75" dirty="0">
                <a:solidFill>
                  <a:srgbClr val="6B6BCF"/>
                </a:solidFill>
                <a:latin typeface="Arial"/>
                <a:cs typeface="Arial"/>
              </a:rPr>
              <a:t> </a:t>
            </a:r>
            <a:r>
              <a:rPr sz="2400" spc="-10" dirty="0">
                <a:solidFill>
                  <a:srgbClr val="6B6BCF"/>
                </a:solidFill>
                <a:latin typeface="Arial"/>
                <a:cs typeface="Arial"/>
              </a:rPr>
              <a:t>areas</a:t>
            </a:r>
            <a:endParaRPr sz="2400" dirty="0">
              <a:latin typeface="Arial"/>
              <a:cs typeface="Arial"/>
            </a:endParaRPr>
          </a:p>
          <a:p>
            <a:pPr marL="356870" indent="-344170">
              <a:lnSpc>
                <a:spcPct val="100000"/>
              </a:lnSpc>
              <a:spcBef>
                <a:spcPts val="580"/>
              </a:spcBef>
              <a:buFont typeface="Arial"/>
              <a:buChar char="•"/>
              <a:tabLst>
                <a:tab pos="356870" algn="l"/>
              </a:tabLst>
            </a:pPr>
            <a:r>
              <a:rPr sz="2400" b="1" spc="-10" dirty="0">
                <a:solidFill>
                  <a:srgbClr val="6B6BCF"/>
                </a:solidFill>
                <a:latin typeface="Arial"/>
                <a:cs typeface="Arial"/>
              </a:rPr>
              <a:t>Reading</a:t>
            </a:r>
            <a:endParaRPr sz="2400" dirty="0">
              <a:latin typeface="Arial"/>
              <a:cs typeface="Arial"/>
            </a:endParaRPr>
          </a:p>
          <a:p>
            <a:pPr marL="356235" indent="-343535">
              <a:lnSpc>
                <a:spcPct val="100000"/>
              </a:lnSpc>
              <a:spcBef>
                <a:spcPts val="575"/>
              </a:spcBef>
              <a:buFont typeface="Courier New"/>
              <a:buChar char="o"/>
              <a:tabLst>
                <a:tab pos="356235" algn="l"/>
              </a:tabLst>
            </a:pPr>
            <a:r>
              <a:rPr sz="2400" dirty="0">
                <a:solidFill>
                  <a:srgbClr val="6B6BCF"/>
                </a:solidFill>
                <a:latin typeface="Arial"/>
                <a:cs typeface="Arial"/>
              </a:rPr>
              <a:t>word</a:t>
            </a:r>
            <a:r>
              <a:rPr sz="2400" spc="-60" dirty="0">
                <a:solidFill>
                  <a:srgbClr val="6B6BCF"/>
                </a:solidFill>
                <a:latin typeface="Arial"/>
                <a:cs typeface="Arial"/>
              </a:rPr>
              <a:t> </a:t>
            </a:r>
            <a:r>
              <a:rPr sz="2400" spc="-10" dirty="0">
                <a:solidFill>
                  <a:srgbClr val="6B6BCF"/>
                </a:solidFill>
                <a:latin typeface="Arial"/>
                <a:cs typeface="Arial"/>
              </a:rPr>
              <a:t>reading</a:t>
            </a:r>
            <a:endParaRPr sz="2400" dirty="0">
              <a:latin typeface="Arial"/>
              <a:cs typeface="Arial"/>
            </a:endParaRPr>
          </a:p>
          <a:p>
            <a:pPr marL="356235" indent="-343535">
              <a:lnSpc>
                <a:spcPct val="100000"/>
              </a:lnSpc>
              <a:spcBef>
                <a:spcPts val="580"/>
              </a:spcBef>
              <a:buFont typeface="Courier New"/>
              <a:buChar char="o"/>
              <a:tabLst>
                <a:tab pos="356235" algn="l"/>
              </a:tabLst>
            </a:pPr>
            <a:r>
              <a:rPr sz="2400" spc="-10" dirty="0">
                <a:solidFill>
                  <a:srgbClr val="6B6BCF"/>
                </a:solidFill>
                <a:latin typeface="Arial"/>
                <a:cs typeface="Arial"/>
              </a:rPr>
              <a:t>comprehension</a:t>
            </a:r>
            <a:endParaRPr sz="2400" dirty="0">
              <a:latin typeface="Arial"/>
              <a:cs typeface="Arial"/>
            </a:endParaRPr>
          </a:p>
          <a:p>
            <a:pPr marL="356870" indent="-344170">
              <a:lnSpc>
                <a:spcPct val="100000"/>
              </a:lnSpc>
              <a:spcBef>
                <a:spcPts val="580"/>
              </a:spcBef>
              <a:buFont typeface="Arial"/>
              <a:buChar char="•"/>
              <a:tabLst>
                <a:tab pos="356870" algn="l"/>
              </a:tabLst>
            </a:pPr>
            <a:r>
              <a:rPr sz="2400" b="1" spc="-10" dirty="0">
                <a:solidFill>
                  <a:srgbClr val="6B6BCF"/>
                </a:solidFill>
                <a:latin typeface="Arial"/>
                <a:cs typeface="Arial"/>
              </a:rPr>
              <a:t>Writing</a:t>
            </a:r>
            <a:endParaRPr sz="2400" dirty="0">
              <a:latin typeface="Arial"/>
              <a:cs typeface="Arial"/>
            </a:endParaRPr>
          </a:p>
          <a:p>
            <a:pPr marL="356235" indent="-343535">
              <a:lnSpc>
                <a:spcPct val="100000"/>
              </a:lnSpc>
              <a:spcBef>
                <a:spcPts val="575"/>
              </a:spcBef>
              <a:buFont typeface="Courier New"/>
              <a:buChar char="o"/>
              <a:tabLst>
                <a:tab pos="356235" algn="l"/>
              </a:tabLst>
            </a:pPr>
            <a:r>
              <a:rPr sz="2400" dirty="0">
                <a:solidFill>
                  <a:srgbClr val="6B6BCF"/>
                </a:solidFill>
                <a:latin typeface="Arial"/>
                <a:cs typeface="Arial"/>
              </a:rPr>
              <a:t>transcription</a:t>
            </a:r>
            <a:r>
              <a:rPr sz="2400" spc="-100" dirty="0">
                <a:solidFill>
                  <a:srgbClr val="6B6BCF"/>
                </a:solidFill>
                <a:latin typeface="Arial"/>
                <a:cs typeface="Arial"/>
              </a:rPr>
              <a:t> </a:t>
            </a:r>
            <a:r>
              <a:rPr sz="2400" dirty="0">
                <a:solidFill>
                  <a:srgbClr val="6B6BCF"/>
                </a:solidFill>
                <a:latin typeface="Arial"/>
                <a:cs typeface="Arial"/>
              </a:rPr>
              <a:t>(spelling</a:t>
            </a:r>
            <a:r>
              <a:rPr sz="2400" spc="-70" dirty="0">
                <a:solidFill>
                  <a:srgbClr val="6B6BCF"/>
                </a:solidFill>
                <a:latin typeface="Arial"/>
                <a:cs typeface="Arial"/>
              </a:rPr>
              <a:t> </a:t>
            </a:r>
            <a:r>
              <a:rPr sz="2400" dirty="0">
                <a:solidFill>
                  <a:srgbClr val="6B6BCF"/>
                </a:solidFill>
                <a:latin typeface="Arial"/>
                <a:cs typeface="Arial"/>
              </a:rPr>
              <a:t>and</a:t>
            </a:r>
            <a:r>
              <a:rPr sz="2400" spc="-95" dirty="0">
                <a:solidFill>
                  <a:srgbClr val="6B6BCF"/>
                </a:solidFill>
                <a:latin typeface="Arial"/>
                <a:cs typeface="Arial"/>
              </a:rPr>
              <a:t> </a:t>
            </a:r>
            <a:r>
              <a:rPr sz="2400" spc="-10" dirty="0">
                <a:solidFill>
                  <a:srgbClr val="6B6BCF"/>
                </a:solidFill>
                <a:latin typeface="Arial"/>
                <a:cs typeface="Arial"/>
              </a:rPr>
              <a:t>handwriting)</a:t>
            </a:r>
            <a:endParaRPr sz="2400" dirty="0">
              <a:latin typeface="Arial"/>
              <a:cs typeface="Arial"/>
            </a:endParaRPr>
          </a:p>
          <a:p>
            <a:pPr marL="356235" indent="-343535">
              <a:lnSpc>
                <a:spcPct val="100000"/>
              </a:lnSpc>
              <a:spcBef>
                <a:spcPts val="580"/>
              </a:spcBef>
              <a:buFont typeface="Courier New"/>
              <a:buChar char="o"/>
              <a:tabLst>
                <a:tab pos="356235" algn="l"/>
              </a:tabLst>
            </a:pPr>
            <a:r>
              <a:rPr sz="2400" spc="-10" dirty="0">
                <a:solidFill>
                  <a:srgbClr val="6B6BCF"/>
                </a:solidFill>
                <a:latin typeface="Arial"/>
                <a:cs typeface="Arial"/>
              </a:rPr>
              <a:t>composition</a:t>
            </a:r>
            <a:endParaRPr sz="2400" dirty="0">
              <a:latin typeface="Arial"/>
              <a:cs typeface="Arial"/>
            </a:endParaRPr>
          </a:p>
          <a:p>
            <a:pPr marL="356235" indent="-343535">
              <a:lnSpc>
                <a:spcPct val="100000"/>
              </a:lnSpc>
              <a:spcBef>
                <a:spcPts val="575"/>
              </a:spcBef>
              <a:buFont typeface="Courier New"/>
              <a:buChar char="o"/>
              <a:tabLst>
                <a:tab pos="356235" algn="l"/>
              </a:tabLst>
            </a:pPr>
            <a:r>
              <a:rPr sz="2400" dirty="0">
                <a:solidFill>
                  <a:srgbClr val="6B6BCF"/>
                </a:solidFill>
                <a:latin typeface="Arial"/>
                <a:cs typeface="Arial"/>
              </a:rPr>
              <a:t>vocabulary,</a:t>
            </a:r>
            <a:r>
              <a:rPr sz="2400" spc="-60" dirty="0">
                <a:solidFill>
                  <a:srgbClr val="6B6BCF"/>
                </a:solidFill>
                <a:latin typeface="Arial"/>
                <a:cs typeface="Arial"/>
              </a:rPr>
              <a:t> </a:t>
            </a:r>
            <a:r>
              <a:rPr sz="2400" dirty="0">
                <a:solidFill>
                  <a:srgbClr val="6B6BCF"/>
                </a:solidFill>
                <a:latin typeface="Arial"/>
                <a:cs typeface="Arial"/>
              </a:rPr>
              <a:t>grammar</a:t>
            </a:r>
            <a:r>
              <a:rPr sz="2400" spc="-114" dirty="0">
                <a:solidFill>
                  <a:srgbClr val="6B6BCF"/>
                </a:solidFill>
                <a:latin typeface="Arial"/>
                <a:cs typeface="Arial"/>
              </a:rPr>
              <a:t> </a:t>
            </a:r>
            <a:r>
              <a:rPr sz="2400" dirty="0">
                <a:solidFill>
                  <a:srgbClr val="6B6BCF"/>
                </a:solidFill>
                <a:latin typeface="Arial"/>
                <a:cs typeface="Arial"/>
              </a:rPr>
              <a:t>and</a:t>
            </a:r>
            <a:r>
              <a:rPr sz="2400" spc="-100" dirty="0">
                <a:solidFill>
                  <a:srgbClr val="6B6BCF"/>
                </a:solidFill>
                <a:latin typeface="Arial"/>
                <a:cs typeface="Arial"/>
              </a:rPr>
              <a:t> </a:t>
            </a:r>
            <a:r>
              <a:rPr sz="2400" spc="-10" dirty="0">
                <a:solidFill>
                  <a:srgbClr val="6B6BCF"/>
                </a:solidFill>
                <a:latin typeface="Arial"/>
                <a:cs typeface="Arial"/>
              </a:rPr>
              <a:t>punctuation</a:t>
            </a:r>
            <a:endParaRPr sz="2400" dirty="0">
              <a:latin typeface="Arial"/>
              <a:cs typeface="Arial"/>
            </a:endParaRPr>
          </a:p>
        </p:txBody>
      </p:sp>
      <p:grpSp>
        <p:nvGrpSpPr>
          <p:cNvPr id="3" name="object 3"/>
          <p:cNvGrpSpPr/>
          <p:nvPr/>
        </p:nvGrpSpPr>
        <p:grpSpPr>
          <a:xfrm>
            <a:off x="1176019" y="249427"/>
            <a:ext cx="6938645" cy="577215"/>
            <a:chOff x="1176019" y="249427"/>
            <a:chExt cx="6938645" cy="577215"/>
          </a:xfrm>
        </p:grpSpPr>
        <p:sp>
          <p:nvSpPr>
            <p:cNvPr id="4" name="object 4"/>
            <p:cNvSpPr/>
            <p:nvPr/>
          </p:nvSpPr>
          <p:spPr>
            <a:xfrm>
              <a:off x="1188719" y="262127"/>
              <a:ext cx="6913245" cy="551815"/>
            </a:xfrm>
            <a:custGeom>
              <a:avLst/>
              <a:gdLst/>
              <a:ahLst/>
              <a:cxnLst/>
              <a:rect l="l" t="t" r="r" b="b"/>
              <a:pathLst>
                <a:path w="6913245" h="551815">
                  <a:moveTo>
                    <a:pt x="6912864" y="0"/>
                  </a:moveTo>
                  <a:lnTo>
                    <a:pt x="0" y="0"/>
                  </a:lnTo>
                  <a:lnTo>
                    <a:pt x="0" y="551688"/>
                  </a:lnTo>
                  <a:lnTo>
                    <a:pt x="6912864" y="551688"/>
                  </a:lnTo>
                  <a:lnTo>
                    <a:pt x="6912864" y="0"/>
                  </a:lnTo>
                  <a:close/>
                </a:path>
              </a:pathLst>
            </a:custGeom>
            <a:solidFill>
              <a:srgbClr val="DAECEE"/>
            </a:solidFill>
          </p:spPr>
          <p:txBody>
            <a:bodyPr wrap="square" lIns="0" tIns="0" rIns="0" bIns="0" rtlCol="0"/>
            <a:lstStyle/>
            <a:p>
              <a:endParaRPr/>
            </a:p>
          </p:txBody>
        </p:sp>
        <p:sp>
          <p:nvSpPr>
            <p:cNvPr id="5" name="object 5"/>
            <p:cNvSpPr/>
            <p:nvPr/>
          </p:nvSpPr>
          <p:spPr>
            <a:xfrm>
              <a:off x="1188719" y="262127"/>
              <a:ext cx="6913245" cy="551815"/>
            </a:xfrm>
            <a:custGeom>
              <a:avLst/>
              <a:gdLst/>
              <a:ahLst/>
              <a:cxnLst/>
              <a:rect l="l" t="t" r="r" b="b"/>
              <a:pathLst>
                <a:path w="6913245" h="551815">
                  <a:moveTo>
                    <a:pt x="0" y="551688"/>
                  </a:moveTo>
                  <a:lnTo>
                    <a:pt x="6912864" y="551688"/>
                  </a:lnTo>
                  <a:lnTo>
                    <a:pt x="6912864" y="0"/>
                  </a:lnTo>
                  <a:lnTo>
                    <a:pt x="0" y="0"/>
                  </a:lnTo>
                  <a:lnTo>
                    <a:pt x="0" y="551688"/>
                  </a:lnTo>
                  <a:close/>
                </a:path>
              </a:pathLst>
            </a:custGeom>
            <a:ln w="25399">
              <a:solidFill>
                <a:srgbClr val="9FADAF"/>
              </a:solidFill>
            </a:ln>
          </p:spPr>
          <p:txBody>
            <a:bodyPr wrap="square" lIns="0" tIns="0" rIns="0" bIns="0" rtlCol="0"/>
            <a:lstStyle/>
            <a:p>
              <a:endParaRPr/>
            </a:p>
          </p:txBody>
        </p:sp>
        <p:pic>
          <p:nvPicPr>
            <p:cNvPr id="6" name="object 6"/>
            <p:cNvPicPr/>
            <p:nvPr/>
          </p:nvPicPr>
          <p:blipFill>
            <a:blip r:embed="rId3" cstate="print"/>
            <a:stretch>
              <a:fillRect/>
            </a:stretch>
          </p:blipFill>
          <p:spPr>
            <a:xfrm>
              <a:off x="1688591" y="380974"/>
              <a:ext cx="5880354" cy="436651"/>
            </a:xfrm>
            <a:prstGeom prst="rect">
              <a:avLst/>
            </a:prstGeom>
          </p:spPr>
        </p:pic>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0C5CB33-1CAF-AF9C-E5B0-1AE180D9D529}"/>
              </a:ext>
            </a:extLst>
          </p:cNvPr>
          <p:cNvSpPr txBox="1"/>
          <p:nvPr/>
        </p:nvSpPr>
        <p:spPr>
          <a:xfrm>
            <a:off x="152400" y="2145334"/>
            <a:ext cx="7643565"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7200" dirty="0">
                <a:solidFill>
                  <a:srgbClr val="000000"/>
                </a:solidFill>
              </a:rPr>
              <a:t> </a:t>
            </a:r>
          </a:p>
        </p:txBody>
      </p:sp>
      <p:pic>
        <p:nvPicPr>
          <p:cNvPr id="4" name="Picture 3"/>
          <p:cNvPicPr>
            <a:picLocks noChangeAspect="1"/>
          </p:cNvPicPr>
          <p:nvPr/>
        </p:nvPicPr>
        <p:blipFill>
          <a:blip r:embed="rId3"/>
          <a:stretch>
            <a:fillRect/>
          </a:stretch>
        </p:blipFill>
        <p:spPr>
          <a:xfrm>
            <a:off x="762000" y="2145334"/>
            <a:ext cx="7878274" cy="1200318"/>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BFEB79-19BF-0BE5-17DC-EFD08B5B83DE}"/>
            </a:ext>
          </a:extLst>
        </p:cNvPr>
        <p:cNvGrpSpPr/>
        <p:nvPr/>
      </p:nvGrpSpPr>
      <p:grpSpPr>
        <a:xfrm>
          <a:off x="0" y="0"/>
          <a:ext cx="0" cy="0"/>
          <a:chOff x="0" y="0"/>
          <a:chExt cx="0" cy="0"/>
        </a:xfrm>
      </p:grpSpPr>
      <p:pic>
        <p:nvPicPr>
          <p:cNvPr id="2" name="object 2">
            <a:extLst>
              <a:ext uri="{FF2B5EF4-FFF2-40B4-BE49-F238E27FC236}">
                <a16:creationId xmlns:a16="http://schemas.microsoft.com/office/drawing/2014/main" id="{F2BC8AA2-B694-DCF8-1F5C-9B9B35982B31}"/>
              </a:ext>
            </a:extLst>
          </p:cNvPr>
          <p:cNvPicPr/>
          <p:nvPr/>
        </p:nvPicPr>
        <p:blipFill>
          <a:blip r:embed="rId3" cstate="print"/>
          <a:stretch>
            <a:fillRect/>
          </a:stretch>
        </p:blipFill>
        <p:spPr>
          <a:xfrm>
            <a:off x="2834639" y="2161019"/>
            <a:ext cx="3502914" cy="942606"/>
          </a:xfrm>
          <a:prstGeom prst="rect">
            <a:avLst/>
          </a:prstGeom>
        </p:spPr>
      </p:pic>
    </p:spTree>
    <p:extLst>
      <p:ext uri="{BB962C8B-B14F-4D97-AF65-F5344CB8AC3E}">
        <p14:creationId xmlns:p14="http://schemas.microsoft.com/office/powerpoint/2010/main" val="5127326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30504" y="271094"/>
            <a:ext cx="8255634" cy="4556125"/>
          </a:xfrm>
          <a:prstGeom prst="rect">
            <a:avLst/>
          </a:prstGeom>
        </p:spPr>
        <p:txBody>
          <a:bodyPr vert="horz" wrap="square" lIns="0" tIns="14605" rIns="0" bIns="0" rtlCol="0">
            <a:spAutoFit/>
          </a:bodyPr>
          <a:lstStyle/>
          <a:p>
            <a:pPr marL="12700">
              <a:lnSpc>
                <a:spcPct val="100000"/>
              </a:lnSpc>
              <a:spcBef>
                <a:spcPts val="115"/>
              </a:spcBef>
            </a:pPr>
            <a:r>
              <a:rPr sz="2700" b="1" dirty="0">
                <a:solidFill>
                  <a:srgbClr val="6B6BCF"/>
                </a:solidFill>
                <a:latin typeface="Arial"/>
                <a:cs typeface="Arial"/>
              </a:rPr>
              <a:t>The</a:t>
            </a:r>
            <a:r>
              <a:rPr sz="2700" b="1" spc="-45" dirty="0">
                <a:solidFill>
                  <a:srgbClr val="6B6BCF"/>
                </a:solidFill>
                <a:latin typeface="Arial"/>
                <a:cs typeface="Arial"/>
              </a:rPr>
              <a:t> </a:t>
            </a:r>
            <a:r>
              <a:rPr sz="2700" b="1" dirty="0">
                <a:solidFill>
                  <a:srgbClr val="6B6BCF"/>
                </a:solidFill>
                <a:latin typeface="Arial"/>
                <a:cs typeface="Arial"/>
              </a:rPr>
              <a:t>Expected</a:t>
            </a:r>
            <a:r>
              <a:rPr sz="2700" b="1" spc="-60" dirty="0">
                <a:solidFill>
                  <a:srgbClr val="6B6BCF"/>
                </a:solidFill>
                <a:latin typeface="Arial"/>
                <a:cs typeface="Arial"/>
              </a:rPr>
              <a:t> </a:t>
            </a:r>
            <a:r>
              <a:rPr sz="2700" b="1" spc="-10" dirty="0">
                <a:solidFill>
                  <a:srgbClr val="6B6BCF"/>
                </a:solidFill>
                <a:latin typeface="Arial"/>
                <a:cs typeface="Arial"/>
              </a:rPr>
              <a:t>Standard</a:t>
            </a:r>
            <a:endParaRPr sz="2700" dirty="0">
              <a:latin typeface="Arial"/>
              <a:cs typeface="Arial"/>
            </a:endParaRPr>
          </a:p>
          <a:p>
            <a:pPr marL="356870" indent="-344170">
              <a:lnSpc>
                <a:spcPct val="100000"/>
              </a:lnSpc>
              <a:buChar char="•"/>
              <a:tabLst>
                <a:tab pos="356870" algn="l"/>
              </a:tabLst>
            </a:pPr>
            <a:r>
              <a:rPr sz="2700" dirty="0">
                <a:solidFill>
                  <a:srgbClr val="6B6BCF"/>
                </a:solidFill>
                <a:latin typeface="Arial"/>
                <a:cs typeface="Arial"/>
              </a:rPr>
              <a:t>read</a:t>
            </a:r>
            <a:r>
              <a:rPr sz="2700" spc="-65" dirty="0">
                <a:solidFill>
                  <a:srgbClr val="6B6BCF"/>
                </a:solidFill>
                <a:latin typeface="Arial"/>
                <a:cs typeface="Arial"/>
              </a:rPr>
              <a:t> </a:t>
            </a:r>
            <a:r>
              <a:rPr sz="2700" dirty="0">
                <a:solidFill>
                  <a:srgbClr val="6B6BCF"/>
                </a:solidFill>
                <a:latin typeface="Arial"/>
                <a:cs typeface="Arial"/>
              </a:rPr>
              <a:t>accurately</a:t>
            </a:r>
            <a:r>
              <a:rPr sz="2700" spc="-110" dirty="0">
                <a:solidFill>
                  <a:srgbClr val="6B6BCF"/>
                </a:solidFill>
                <a:latin typeface="Arial"/>
                <a:cs typeface="Arial"/>
              </a:rPr>
              <a:t> </a:t>
            </a:r>
            <a:r>
              <a:rPr sz="2700" dirty="0">
                <a:solidFill>
                  <a:srgbClr val="6B6BCF"/>
                </a:solidFill>
                <a:latin typeface="Arial"/>
                <a:cs typeface="Arial"/>
              </a:rPr>
              <a:t>most</a:t>
            </a:r>
            <a:r>
              <a:rPr sz="2700" spc="-50" dirty="0">
                <a:solidFill>
                  <a:srgbClr val="6B6BCF"/>
                </a:solidFill>
                <a:latin typeface="Arial"/>
                <a:cs typeface="Arial"/>
              </a:rPr>
              <a:t> </a:t>
            </a:r>
            <a:r>
              <a:rPr sz="2700" dirty="0">
                <a:solidFill>
                  <a:srgbClr val="6B6BCF"/>
                </a:solidFill>
                <a:latin typeface="Arial"/>
                <a:cs typeface="Arial"/>
              </a:rPr>
              <a:t>words</a:t>
            </a:r>
            <a:r>
              <a:rPr sz="2700" spc="-50" dirty="0">
                <a:solidFill>
                  <a:srgbClr val="6B6BCF"/>
                </a:solidFill>
                <a:latin typeface="Arial"/>
                <a:cs typeface="Arial"/>
              </a:rPr>
              <a:t> </a:t>
            </a:r>
            <a:r>
              <a:rPr sz="2700" dirty="0">
                <a:solidFill>
                  <a:srgbClr val="6B6BCF"/>
                </a:solidFill>
                <a:latin typeface="Arial"/>
                <a:cs typeface="Arial"/>
              </a:rPr>
              <a:t>of</a:t>
            </a:r>
            <a:r>
              <a:rPr sz="2700" spc="-20" dirty="0">
                <a:solidFill>
                  <a:srgbClr val="6B6BCF"/>
                </a:solidFill>
                <a:latin typeface="Arial"/>
                <a:cs typeface="Arial"/>
              </a:rPr>
              <a:t> </a:t>
            </a:r>
            <a:r>
              <a:rPr sz="2700" dirty="0">
                <a:solidFill>
                  <a:srgbClr val="6B6BCF"/>
                </a:solidFill>
                <a:latin typeface="Arial"/>
                <a:cs typeface="Arial"/>
              </a:rPr>
              <a:t>two</a:t>
            </a:r>
            <a:r>
              <a:rPr sz="2700" spc="10" dirty="0">
                <a:solidFill>
                  <a:srgbClr val="6B6BCF"/>
                </a:solidFill>
                <a:latin typeface="Arial"/>
                <a:cs typeface="Arial"/>
              </a:rPr>
              <a:t> </a:t>
            </a:r>
            <a:r>
              <a:rPr sz="2700" dirty="0">
                <a:solidFill>
                  <a:srgbClr val="6B6BCF"/>
                </a:solidFill>
                <a:latin typeface="Arial"/>
                <a:cs typeface="Arial"/>
              </a:rPr>
              <a:t>or</a:t>
            </a:r>
            <a:r>
              <a:rPr sz="2700" spc="-30" dirty="0">
                <a:solidFill>
                  <a:srgbClr val="6B6BCF"/>
                </a:solidFill>
                <a:latin typeface="Arial"/>
                <a:cs typeface="Arial"/>
              </a:rPr>
              <a:t> </a:t>
            </a:r>
            <a:r>
              <a:rPr sz="2700" dirty="0">
                <a:solidFill>
                  <a:srgbClr val="6B6BCF"/>
                </a:solidFill>
                <a:latin typeface="Arial"/>
                <a:cs typeface="Arial"/>
              </a:rPr>
              <a:t>more</a:t>
            </a:r>
            <a:r>
              <a:rPr sz="2700" spc="-60" dirty="0">
                <a:solidFill>
                  <a:srgbClr val="6B6BCF"/>
                </a:solidFill>
                <a:latin typeface="Arial"/>
                <a:cs typeface="Arial"/>
              </a:rPr>
              <a:t> </a:t>
            </a:r>
            <a:r>
              <a:rPr sz="2700" spc="-10" dirty="0">
                <a:solidFill>
                  <a:srgbClr val="6B6BCF"/>
                </a:solidFill>
                <a:latin typeface="Arial"/>
                <a:cs typeface="Arial"/>
              </a:rPr>
              <a:t>syllables</a:t>
            </a:r>
            <a:endParaRPr sz="2700" dirty="0">
              <a:latin typeface="Arial"/>
              <a:cs typeface="Arial"/>
            </a:endParaRPr>
          </a:p>
          <a:p>
            <a:pPr marL="356870" indent="-344170">
              <a:lnSpc>
                <a:spcPct val="100000"/>
              </a:lnSpc>
              <a:spcBef>
                <a:spcPts val="5"/>
              </a:spcBef>
              <a:buChar char="•"/>
              <a:tabLst>
                <a:tab pos="356870" algn="l"/>
              </a:tabLst>
            </a:pPr>
            <a:r>
              <a:rPr sz="2700" dirty="0">
                <a:solidFill>
                  <a:srgbClr val="6B6BCF"/>
                </a:solidFill>
                <a:latin typeface="Arial"/>
                <a:cs typeface="Arial"/>
              </a:rPr>
              <a:t>read</a:t>
            </a:r>
            <a:r>
              <a:rPr sz="2700" spc="-75" dirty="0">
                <a:solidFill>
                  <a:srgbClr val="6B6BCF"/>
                </a:solidFill>
                <a:latin typeface="Arial"/>
                <a:cs typeface="Arial"/>
              </a:rPr>
              <a:t> </a:t>
            </a:r>
            <a:r>
              <a:rPr sz="2700" dirty="0">
                <a:solidFill>
                  <a:srgbClr val="6B6BCF"/>
                </a:solidFill>
                <a:latin typeface="Arial"/>
                <a:cs typeface="Arial"/>
              </a:rPr>
              <a:t>most</a:t>
            </a:r>
            <a:r>
              <a:rPr sz="2700" spc="-50" dirty="0">
                <a:solidFill>
                  <a:srgbClr val="6B6BCF"/>
                </a:solidFill>
                <a:latin typeface="Arial"/>
                <a:cs typeface="Arial"/>
              </a:rPr>
              <a:t> </a:t>
            </a:r>
            <a:r>
              <a:rPr sz="2700" dirty="0">
                <a:solidFill>
                  <a:srgbClr val="6B6BCF"/>
                </a:solidFill>
                <a:latin typeface="Arial"/>
                <a:cs typeface="Arial"/>
              </a:rPr>
              <a:t>words</a:t>
            </a:r>
            <a:r>
              <a:rPr sz="2700" spc="-25" dirty="0">
                <a:solidFill>
                  <a:srgbClr val="6B6BCF"/>
                </a:solidFill>
                <a:latin typeface="Arial"/>
                <a:cs typeface="Arial"/>
              </a:rPr>
              <a:t> </a:t>
            </a:r>
            <a:r>
              <a:rPr sz="2700" dirty="0">
                <a:solidFill>
                  <a:srgbClr val="6B6BCF"/>
                </a:solidFill>
                <a:latin typeface="Arial"/>
                <a:cs typeface="Arial"/>
              </a:rPr>
              <a:t>containing</a:t>
            </a:r>
            <a:r>
              <a:rPr sz="2700" spc="-105" dirty="0">
                <a:solidFill>
                  <a:srgbClr val="6B6BCF"/>
                </a:solidFill>
                <a:latin typeface="Arial"/>
                <a:cs typeface="Arial"/>
              </a:rPr>
              <a:t> </a:t>
            </a:r>
            <a:r>
              <a:rPr sz="2700" dirty="0">
                <a:solidFill>
                  <a:srgbClr val="6B6BCF"/>
                </a:solidFill>
                <a:latin typeface="Arial"/>
                <a:cs typeface="Arial"/>
              </a:rPr>
              <a:t>common</a:t>
            </a:r>
            <a:r>
              <a:rPr sz="2700" spc="-55" dirty="0">
                <a:solidFill>
                  <a:srgbClr val="6B6BCF"/>
                </a:solidFill>
                <a:latin typeface="Arial"/>
                <a:cs typeface="Arial"/>
              </a:rPr>
              <a:t> </a:t>
            </a:r>
            <a:r>
              <a:rPr sz="2700" spc="-10" dirty="0">
                <a:solidFill>
                  <a:srgbClr val="6B6BCF"/>
                </a:solidFill>
                <a:latin typeface="Arial"/>
                <a:cs typeface="Arial"/>
              </a:rPr>
              <a:t>suffixes*</a:t>
            </a:r>
            <a:endParaRPr sz="2700" dirty="0">
              <a:latin typeface="Arial"/>
              <a:cs typeface="Arial"/>
            </a:endParaRPr>
          </a:p>
          <a:p>
            <a:pPr marL="356870" indent="-344170">
              <a:lnSpc>
                <a:spcPct val="100000"/>
              </a:lnSpc>
              <a:buChar char="•"/>
              <a:tabLst>
                <a:tab pos="356870" algn="l"/>
              </a:tabLst>
            </a:pPr>
            <a:r>
              <a:rPr sz="2700" dirty="0">
                <a:solidFill>
                  <a:srgbClr val="6B6BCF"/>
                </a:solidFill>
                <a:latin typeface="Arial"/>
                <a:cs typeface="Arial"/>
              </a:rPr>
              <a:t>read</a:t>
            </a:r>
            <a:r>
              <a:rPr sz="2700" spc="-85" dirty="0">
                <a:solidFill>
                  <a:srgbClr val="6B6BCF"/>
                </a:solidFill>
                <a:latin typeface="Arial"/>
                <a:cs typeface="Arial"/>
              </a:rPr>
              <a:t> </a:t>
            </a:r>
            <a:r>
              <a:rPr sz="2700" dirty="0">
                <a:solidFill>
                  <a:srgbClr val="6B6BCF"/>
                </a:solidFill>
                <a:latin typeface="Arial"/>
                <a:cs typeface="Arial"/>
              </a:rPr>
              <a:t>most</a:t>
            </a:r>
            <a:r>
              <a:rPr sz="2700" spc="-65" dirty="0">
                <a:solidFill>
                  <a:srgbClr val="6B6BCF"/>
                </a:solidFill>
                <a:latin typeface="Arial"/>
                <a:cs typeface="Arial"/>
              </a:rPr>
              <a:t> </a:t>
            </a:r>
            <a:r>
              <a:rPr sz="2700" dirty="0">
                <a:solidFill>
                  <a:srgbClr val="6B6BCF"/>
                </a:solidFill>
                <a:latin typeface="Arial"/>
                <a:cs typeface="Arial"/>
              </a:rPr>
              <a:t>common</a:t>
            </a:r>
            <a:r>
              <a:rPr sz="2700" spc="-80" dirty="0">
                <a:solidFill>
                  <a:srgbClr val="6B6BCF"/>
                </a:solidFill>
                <a:latin typeface="Arial"/>
                <a:cs typeface="Arial"/>
              </a:rPr>
              <a:t> </a:t>
            </a:r>
            <a:r>
              <a:rPr sz="2700" dirty="0">
                <a:solidFill>
                  <a:srgbClr val="6B6BCF"/>
                </a:solidFill>
                <a:latin typeface="Arial"/>
                <a:cs typeface="Arial"/>
              </a:rPr>
              <a:t>exception</a:t>
            </a:r>
            <a:r>
              <a:rPr sz="2700" spc="-75" dirty="0">
                <a:solidFill>
                  <a:srgbClr val="6B6BCF"/>
                </a:solidFill>
                <a:latin typeface="Arial"/>
                <a:cs typeface="Arial"/>
              </a:rPr>
              <a:t> </a:t>
            </a:r>
            <a:r>
              <a:rPr sz="2700" spc="-10" dirty="0">
                <a:solidFill>
                  <a:srgbClr val="6B6BCF"/>
                </a:solidFill>
                <a:latin typeface="Arial"/>
                <a:cs typeface="Arial"/>
              </a:rPr>
              <a:t>words</a:t>
            </a:r>
            <a:r>
              <a:rPr sz="2700" i="1" spc="-10" dirty="0">
                <a:solidFill>
                  <a:srgbClr val="6B6BCF"/>
                </a:solidFill>
                <a:latin typeface="Arial"/>
                <a:cs typeface="Arial"/>
              </a:rPr>
              <a:t>*</a:t>
            </a:r>
            <a:endParaRPr sz="2700" dirty="0">
              <a:latin typeface="Arial"/>
              <a:cs typeface="Arial"/>
            </a:endParaRPr>
          </a:p>
          <a:p>
            <a:pPr marL="356870" marR="459105" indent="-344805">
              <a:lnSpc>
                <a:spcPct val="80000"/>
              </a:lnSpc>
              <a:spcBef>
                <a:spcPts val="650"/>
              </a:spcBef>
              <a:buChar char="•"/>
              <a:tabLst>
                <a:tab pos="356870" algn="l"/>
              </a:tabLst>
            </a:pPr>
            <a:r>
              <a:rPr sz="2700" dirty="0">
                <a:solidFill>
                  <a:srgbClr val="6B6BCF"/>
                </a:solidFill>
                <a:latin typeface="Arial"/>
                <a:cs typeface="Arial"/>
              </a:rPr>
              <a:t>read</a:t>
            </a:r>
            <a:r>
              <a:rPr sz="2700" spc="-80" dirty="0">
                <a:solidFill>
                  <a:srgbClr val="6B6BCF"/>
                </a:solidFill>
                <a:latin typeface="Arial"/>
                <a:cs typeface="Arial"/>
              </a:rPr>
              <a:t> </a:t>
            </a:r>
            <a:r>
              <a:rPr sz="2700" dirty="0">
                <a:solidFill>
                  <a:srgbClr val="6B6BCF"/>
                </a:solidFill>
                <a:latin typeface="Arial"/>
                <a:cs typeface="Arial"/>
              </a:rPr>
              <a:t>words</a:t>
            </a:r>
            <a:r>
              <a:rPr sz="2700" spc="-35" dirty="0">
                <a:solidFill>
                  <a:srgbClr val="6B6BCF"/>
                </a:solidFill>
                <a:latin typeface="Arial"/>
                <a:cs typeface="Arial"/>
              </a:rPr>
              <a:t> </a:t>
            </a:r>
            <a:r>
              <a:rPr sz="2700" dirty="0">
                <a:solidFill>
                  <a:srgbClr val="6B6BCF"/>
                </a:solidFill>
                <a:latin typeface="Arial"/>
                <a:cs typeface="Arial"/>
              </a:rPr>
              <a:t>accurately</a:t>
            </a:r>
            <a:r>
              <a:rPr sz="2700" spc="-100" dirty="0">
                <a:solidFill>
                  <a:srgbClr val="6B6BCF"/>
                </a:solidFill>
                <a:latin typeface="Arial"/>
                <a:cs typeface="Arial"/>
              </a:rPr>
              <a:t> </a:t>
            </a:r>
            <a:r>
              <a:rPr sz="2700" dirty="0">
                <a:solidFill>
                  <a:srgbClr val="6B6BCF"/>
                </a:solidFill>
                <a:latin typeface="Arial"/>
                <a:cs typeface="Arial"/>
              </a:rPr>
              <a:t>and</a:t>
            </a:r>
            <a:r>
              <a:rPr sz="2700" spc="-45" dirty="0">
                <a:solidFill>
                  <a:srgbClr val="6B6BCF"/>
                </a:solidFill>
                <a:latin typeface="Arial"/>
                <a:cs typeface="Arial"/>
              </a:rPr>
              <a:t> </a:t>
            </a:r>
            <a:r>
              <a:rPr sz="2700" dirty="0">
                <a:solidFill>
                  <a:srgbClr val="6B6BCF"/>
                </a:solidFill>
                <a:latin typeface="Arial"/>
                <a:cs typeface="Arial"/>
              </a:rPr>
              <a:t>fluently</a:t>
            </a:r>
            <a:r>
              <a:rPr sz="2700" spc="-40" dirty="0">
                <a:solidFill>
                  <a:srgbClr val="6B6BCF"/>
                </a:solidFill>
                <a:latin typeface="Arial"/>
                <a:cs typeface="Arial"/>
              </a:rPr>
              <a:t> </a:t>
            </a:r>
            <a:r>
              <a:rPr sz="2700" dirty="0">
                <a:solidFill>
                  <a:srgbClr val="6B6BCF"/>
                </a:solidFill>
                <a:latin typeface="Arial"/>
                <a:cs typeface="Arial"/>
              </a:rPr>
              <a:t>without</a:t>
            </a:r>
            <a:r>
              <a:rPr sz="2700" spc="-50" dirty="0">
                <a:solidFill>
                  <a:srgbClr val="6B6BCF"/>
                </a:solidFill>
                <a:latin typeface="Arial"/>
                <a:cs typeface="Arial"/>
              </a:rPr>
              <a:t> </a:t>
            </a:r>
            <a:r>
              <a:rPr sz="2700" spc="-10" dirty="0">
                <a:solidFill>
                  <a:srgbClr val="6B6BCF"/>
                </a:solidFill>
                <a:latin typeface="Arial"/>
                <a:cs typeface="Arial"/>
              </a:rPr>
              <a:t>overt </a:t>
            </a:r>
            <a:r>
              <a:rPr sz="2700" dirty="0">
                <a:solidFill>
                  <a:srgbClr val="6B6BCF"/>
                </a:solidFill>
                <a:latin typeface="Arial"/>
                <a:cs typeface="Arial"/>
              </a:rPr>
              <a:t>sounding</a:t>
            </a:r>
            <a:r>
              <a:rPr sz="2700" spc="-55" dirty="0">
                <a:solidFill>
                  <a:srgbClr val="6B6BCF"/>
                </a:solidFill>
                <a:latin typeface="Arial"/>
                <a:cs typeface="Arial"/>
              </a:rPr>
              <a:t> </a:t>
            </a:r>
            <a:r>
              <a:rPr sz="2700" dirty="0">
                <a:solidFill>
                  <a:srgbClr val="6B6BCF"/>
                </a:solidFill>
                <a:latin typeface="Arial"/>
                <a:cs typeface="Arial"/>
              </a:rPr>
              <a:t>and</a:t>
            </a:r>
            <a:r>
              <a:rPr sz="2700" spc="-110" dirty="0">
                <a:solidFill>
                  <a:srgbClr val="6B6BCF"/>
                </a:solidFill>
                <a:latin typeface="Arial"/>
                <a:cs typeface="Arial"/>
              </a:rPr>
              <a:t> </a:t>
            </a:r>
            <a:r>
              <a:rPr sz="2700" dirty="0">
                <a:solidFill>
                  <a:srgbClr val="6B6BCF"/>
                </a:solidFill>
                <a:latin typeface="Arial"/>
                <a:cs typeface="Arial"/>
              </a:rPr>
              <a:t>blending</a:t>
            </a:r>
            <a:r>
              <a:rPr sz="2700" spc="-75" dirty="0">
                <a:solidFill>
                  <a:srgbClr val="6B6BCF"/>
                </a:solidFill>
                <a:latin typeface="Arial"/>
                <a:cs typeface="Arial"/>
              </a:rPr>
              <a:t> </a:t>
            </a:r>
            <a:r>
              <a:rPr sz="2700" dirty="0">
                <a:solidFill>
                  <a:srgbClr val="6B6BCF"/>
                </a:solidFill>
                <a:latin typeface="Arial"/>
                <a:cs typeface="Arial"/>
              </a:rPr>
              <a:t>and</a:t>
            </a:r>
            <a:r>
              <a:rPr sz="2700" spc="-75" dirty="0">
                <a:solidFill>
                  <a:srgbClr val="6B6BCF"/>
                </a:solidFill>
                <a:latin typeface="Arial"/>
                <a:cs typeface="Arial"/>
              </a:rPr>
              <a:t> </a:t>
            </a:r>
            <a:r>
              <a:rPr sz="2700" dirty="0">
                <a:solidFill>
                  <a:srgbClr val="6B6BCF"/>
                </a:solidFill>
                <a:latin typeface="Arial"/>
                <a:cs typeface="Arial"/>
              </a:rPr>
              <a:t>sufficiently</a:t>
            </a:r>
            <a:r>
              <a:rPr sz="2700" spc="-65" dirty="0">
                <a:solidFill>
                  <a:srgbClr val="6B6BCF"/>
                </a:solidFill>
                <a:latin typeface="Arial"/>
                <a:cs typeface="Arial"/>
              </a:rPr>
              <a:t> </a:t>
            </a:r>
            <a:r>
              <a:rPr sz="2700" dirty="0">
                <a:solidFill>
                  <a:srgbClr val="6B6BCF"/>
                </a:solidFill>
                <a:latin typeface="Arial"/>
                <a:cs typeface="Arial"/>
              </a:rPr>
              <a:t>fluently</a:t>
            </a:r>
            <a:r>
              <a:rPr sz="2700" spc="-70" dirty="0">
                <a:solidFill>
                  <a:srgbClr val="6B6BCF"/>
                </a:solidFill>
                <a:latin typeface="Arial"/>
                <a:cs typeface="Arial"/>
              </a:rPr>
              <a:t> </a:t>
            </a:r>
            <a:r>
              <a:rPr sz="2700" spc="-25" dirty="0">
                <a:solidFill>
                  <a:srgbClr val="6B6BCF"/>
                </a:solidFill>
                <a:latin typeface="Arial"/>
                <a:cs typeface="Arial"/>
              </a:rPr>
              <a:t>to </a:t>
            </a:r>
            <a:r>
              <a:rPr sz="2700" dirty="0">
                <a:solidFill>
                  <a:srgbClr val="6B6BCF"/>
                </a:solidFill>
                <a:latin typeface="Arial"/>
                <a:cs typeface="Arial"/>
              </a:rPr>
              <a:t>allow</a:t>
            </a:r>
            <a:r>
              <a:rPr sz="2700" spc="-45" dirty="0">
                <a:solidFill>
                  <a:srgbClr val="6B6BCF"/>
                </a:solidFill>
                <a:latin typeface="Arial"/>
                <a:cs typeface="Arial"/>
              </a:rPr>
              <a:t> </a:t>
            </a:r>
            <a:r>
              <a:rPr sz="2700" dirty="0">
                <a:solidFill>
                  <a:srgbClr val="6B6BCF"/>
                </a:solidFill>
                <a:latin typeface="Arial"/>
                <a:cs typeface="Arial"/>
              </a:rPr>
              <a:t>them</a:t>
            </a:r>
            <a:r>
              <a:rPr sz="2700" spc="-55" dirty="0">
                <a:solidFill>
                  <a:srgbClr val="6B6BCF"/>
                </a:solidFill>
                <a:latin typeface="Arial"/>
                <a:cs typeface="Arial"/>
              </a:rPr>
              <a:t> </a:t>
            </a:r>
            <a:r>
              <a:rPr sz="2700" dirty="0">
                <a:solidFill>
                  <a:srgbClr val="6B6BCF"/>
                </a:solidFill>
                <a:latin typeface="Arial"/>
                <a:cs typeface="Arial"/>
              </a:rPr>
              <a:t>to</a:t>
            </a:r>
            <a:r>
              <a:rPr sz="2700" spc="-20" dirty="0">
                <a:solidFill>
                  <a:srgbClr val="6B6BCF"/>
                </a:solidFill>
                <a:latin typeface="Arial"/>
                <a:cs typeface="Arial"/>
              </a:rPr>
              <a:t> </a:t>
            </a:r>
            <a:r>
              <a:rPr sz="2700" dirty="0">
                <a:solidFill>
                  <a:srgbClr val="6B6BCF"/>
                </a:solidFill>
                <a:latin typeface="Arial"/>
                <a:cs typeface="Arial"/>
              </a:rPr>
              <a:t>focus</a:t>
            </a:r>
            <a:r>
              <a:rPr sz="2700" spc="-60" dirty="0">
                <a:solidFill>
                  <a:srgbClr val="6B6BCF"/>
                </a:solidFill>
                <a:latin typeface="Arial"/>
                <a:cs typeface="Arial"/>
              </a:rPr>
              <a:t> </a:t>
            </a:r>
            <a:r>
              <a:rPr sz="2700" dirty="0">
                <a:solidFill>
                  <a:srgbClr val="6B6BCF"/>
                </a:solidFill>
                <a:latin typeface="Arial"/>
                <a:cs typeface="Arial"/>
              </a:rPr>
              <a:t>on</a:t>
            </a:r>
            <a:r>
              <a:rPr sz="2700" spc="-50" dirty="0">
                <a:solidFill>
                  <a:srgbClr val="6B6BCF"/>
                </a:solidFill>
                <a:latin typeface="Arial"/>
                <a:cs typeface="Arial"/>
              </a:rPr>
              <a:t> </a:t>
            </a:r>
            <a:r>
              <a:rPr sz="2700" dirty="0">
                <a:solidFill>
                  <a:srgbClr val="6B6BCF"/>
                </a:solidFill>
                <a:latin typeface="Arial"/>
                <a:cs typeface="Arial"/>
              </a:rPr>
              <a:t>their</a:t>
            </a:r>
            <a:r>
              <a:rPr sz="2700" spc="-45" dirty="0">
                <a:solidFill>
                  <a:srgbClr val="6B6BCF"/>
                </a:solidFill>
                <a:latin typeface="Arial"/>
                <a:cs typeface="Arial"/>
              </a:rPr>
              <a:t> </a:t>
            </a:r>
            <a:r>
              <a:rPr sz="2700" dirty="0">
                <a:solidFill>
                  <a:srgbClr val="6B6BCF"/>
                </a:solidFill>
                <a:latin typeface="Arial"/>
                <a:cs typeface="Arial"/>
              </a:rPr>
              <a:t>understanding</a:t>
            </a:r>
            <a:r>
              <a:rPr sz="2700" spc="-95" dirty="0">
                <a:solidFill>
                  <a:srgbClr val="6B6BCF"/>
                </a:solidFill>
                <a:latin typeface="Arial"/>
                <a:cs typeface="Arial"/>
              </a:rPr>
              <a:t> </a:t>
            </a:r>
            <a:r>
              <a:rPr sz="2700" spc="-10" dirty="0">
                <a:solidFill>
                  <a:srgbClr val="6B6BCF"/>
                </a:solidFill>
                <a:latin typeface="Arial"/>
                <a:cs typeface="Arial"/>
              </a:rPr>
              <a:t>rather </a:t>
            </a:r>
            <a:r>
              <a:rPr sz="2700" dirty="0">
                <a:solidFill>
                  <a:srgbClr val="6B6BCF"/>
                </a:solidFill>
                <a:latin typeface="Arial"/>
                <a:cs typeface="Arial"/>
              </a:rPr>
              <a:t>than</a:t>
            </a:r>
            <a:r>
              <a:rPr sz="2700" spc="-70" dirty="0">
                <a:solidFill>
                  <a:srgbClr val="6B6BCF"/>
                </a:solidFill>
                <a:latin typeface="Arial"/>
                <a:cs typeface="Arial"/>
              </a:rPr>
              <a:t> </a:t>
            </a:r>
            <a:r>
              <a:rPr sz="2700" dirty="0">
                <a:solidFill>
                  <a:srgbClr val="6B6BCF"/>
                </a:solidFill>
                <a:latin typeface="Arial"/>
                <a:cs typeface="Arial"/>
              </a:rPr>
              <a:t>on</a:t>
            </a:r>
            <a:r>
              <a:rPr sz="2700" spc="-55" dirty="0">
                <a:solidFill>
                  <a:srgbClr val="6B6BCF"/>
                </a:solidFill>
                <a:latin typeface="Arial"/>
                <a:cs typeface="Arial"/>
              </a:rPr>
              <a:t> </a:t>
            </a:r>
            <a:r>
              <a:rPr sz="2700" dirty="0">
                <a:solidFill>
                  <a:srgbClr val="6B6BCF"/>
                </a:solidFill>
                <a:latin typeface="Arial"/>
                <a:cs typeface="Arial"/>
              </a:rPr>
              <a:t>decoding</a:t>
            </a:r>
            <a:r>
              <a:rPr sz="2700" spc="-95" dirty="0">
                <a:solidFill>
                  <a:srgbClr val="6B6BCF"/>
                </a:solidFill>
                <a:latin typeface="Arial"/>
                <a:cs typeface="Arial"/>
              </a:rPr>
              <a:t> </a:t>
            </a:r>
            <a:r>
              <a:rPr sz="2700" dirty="0">
                <a:solidFill>
                  <a:srgbClr val="6B6BCF"/>
                </a:solidFill>
                <a:latin typeface="Arial"/>
                <a:cs typeface="Arial"/>
              </a:rPr>
              <a:t>individual</a:t>
            </a:r>
            <a:r>
              <a:rPr sz="2700" spc="-55" dirty="0">
                <a:solidFill>
                  <a:srgbClr val="6B6BCF"/>
                </a:solidFill>
                <a:latin typeface="Arial"/>
                <a:cs typeface="Arial"/>
              </a:rPr>
              <a:t> </a:t>
            </a:r>
            <a:r>
              <a:rPr sz="2700" spc="-10" dirty="0">
                <a:solidFill>
                  <a:srgbClr val="6B6BCF"/>
                </a:solidFill>
                <a:latin typeface="Arial"/>
                <a:cs typeface="Arial"/>
              </a:rPr>
              <a:t>words</a:t>
            </a:r>
            <a:endParaRPr sz="2700" dirty="0">
              <a:latin typeface="Arial"/>
              <a:cs typeface="Arial"/>
            </a:endParaRPr>
          </a:p>
          <a:p>
            <a:pPr marL="356870" marR="22860" indent="-344805">
              <a:lnSpc>
                <a:spcPts val="2590"/>
              </a:lnSpc>
              <a:spcBef>
                <a:spcPts val="630"/>
              </a:spcBef>
              <a:buChar char="•"/>
              <a:tabLst>
                <a:tab pos="356870" algn="l"/>
              </a:tabLst>
            </a:pPr>
            <a:r>
              <a:rPr sz="2700" dirty="0">
                <a:solidFill>
                  <a:srgbClr val="6B6BCF"/>
                </a:solidFill>
                <a:latin typeface="Arial"/>
                <a:cs typeface="Arial"/>
              </a:rPr>
              <a:t>sound</a:t>
            </a:r>
            <a:r>
              <a:rPr sz="2700" spc="-85" dirty="0">
                <a:solidFill>
                  <a:srgbClr val="6B6BCF"/>
                </a:solidFill>
                <a:latin typeface="Arial"/>
                <a:cs typeface="Arial"/>
              </a:rPr>
              <a:t> </a:t>
            </a:r>
            <a:r>
              <a:rPr sz="2700" dirty="0">
                <a:solidFill>
                  <a:srgbClr val="6B6BCF"/>
                </a:solidFill>
                <a:latin typeface="Arial"/>
                <a:cs typeface="Arial"/>
              </a:rPr>
              <a:t>out</a:t>
            </a:r>
            <a:r>
              <a:rPr sz="2700" spc="-60" dirty="0">
                <a:solidFill>
                  <a:srgbClr val="6B6BCF"/>
                </a:solidFill>
                <a:latin typeface="Arial"/>
                <a:cs typeface="Arial"/>
              </a:rPr>
              <a:t> </a:t>
            </a:r>
            <a:r>
              <a:rPr sz="2700" dirty="0">
                <a:solidFill>
                  <a:srgbClr val="6B6BCF"/>
                </a:solidFill>
                <a:latin typeface="Arial"/>
                <a:cs typeface="Arial"/>
              </a:rPr>
              <a:t>most</a:t>
            </a:r>
            <a:r>
              <a:rPr sz="2700" spc="-65" dirty="0">
                <a:solidFill>
                  <a:srgbClr val="6B6BCF"/>
                </a:solidFill>
                <a:latin typeface="Arial"/>
                <a:cs typeface="Arial"/>
              </a:rPr>
              <a:t> </a:t>
            </a:r>
            <a:r>
              <a:rPr sz="2700" dirty="0">
                <a:solidFill>
                  <a:srgbClr val="6B6BCF"/>
                </a:solidFill>
                <a:latin typeface="Arial"/>
                <a:cs typeface="Arial"/>
              </a:rPr>
              <a:t>unfamiliar</a:t>
            </a:r>
            <a:r>
              <a:rPr sz="2700" spc="-70" dirty="0">
                <a:solidFill>
                  <a:srgbClr val="6B6BCF"/>
                </a:solidFill>
                <a:latin typeface="Arial"/>
                <a:cs typeface="Arial"/>
              </a:rPr>
              <a:t> </a:t>
            </a:r>
            <a:r>
              <a:rPr sz="2700" dirty="0">
                <a:solidFill>
                  <a:srgbClr val="6B6BCF"/>
                </a:solidFill>
                <a:latin typeface="Arial"/>
                <a:cs typeface="Arial"/>
              </a:rPr>
              <a:t>words</a:t>
            </a:r>
            <a:r>
              <a:rPr sz="2700" spc="-65" dirty="0">
                <a:solidFill>
                  <a:srgbClr val="6B6BCF"/>
                </a:solidFill>
                <a:latin typeface="Arial"/>
                <a:cs typeface="Arial"/>
              </a:rPr>
              <a:t> </a:t>
            </a:r>
            <a:r>
              <a:rPr sz="2700" dirty="0">
                <a:solidFill>
                  <a:srgbClr val="6B6BCF"/>
                </a:solidFill>
                <a:latin typeface="Arial"/>
                <a:cs typeface="Arial"/>
              </a:rPr>
              <a:t>accurately,</a:t>
            </a:r>
            <a:r>
              <a:rPr sz="2700" spc="-65" dirty="0">
                <a:solidFill>
                  <a:srgbClr val="6B6BCF"/>
                </a:solidFill>
                <a:latin typeface="Arial"/>
                <a:cs typeface="Arial"/>
              </a:rPr>
              <a:t> </a:t>
            </a:r>
            <a:r>
              <a:rPr sz="2700" spc="-10" dirty="0">
                <a:solidFill>
                  <a:srgbClr val="6B6BCF"/>
                </a:solidFill>
                <a:latin typeface="Arial"/>
                <a:cs typeface="Arial"/>
              </a:rPr>
              <a:t>without </a:t>
            </a:r>
            <a:r>
              <a:rPr sz="2700" dirty="0">
                <a:solidFill>
                  <a:srgbClr val="6B6BCF"/>
                </a:solidFill>
                <a:latin typeface="Arial"/>
                <a:cs typeface="Arial"/>
              </a:rPr>
              <a:t>undue</a:t>
            </a:r>
            <a:r>
              <a:rPr sz="2700" spc="-55" dirty="0">
                <a:solidFill>
                  <a:srgbClr val="6B6BCF"/>
                </a:solidFill>
                <a:latin typeface="Arial"/>
                <a:cs typeface="Arial"/>
              </a:rPr>
              <a:t> </a:t>
            </a:r>
            <a:r>
              <a:rPr sz="2700" spc="-10" dirty="0">
                <a:solidFill>
                  <a:srgbClr val="6B6BCF"/>
                </a:solidFill>
                <a:latin typeface="Arial"/>
                <a:cs typeface="Arial"/>
              </a:rPr>
              <a:t>hesitation</a:t>
            </a:r>
            <a:endParaRPr sz="2700" dirty="0">
              <a:latin typeface="Arial"/>
              <a:cs typeface="Arial"/>
            </a:endParaRPr>
          </a:p>
          <a:p>
            <a:pPr marL="356870" marR="579755" indent="-344805">
              <a:lnSpc>
                <a:spcPts val="2590"/>
              </a:lnSpc>
              <a:spcBef>
                <a:spcPts val="655"/>
              </a:spcBef>
            </a:pPr>
            <a:r>
              <a:rPr sz="2700" b="1" dirty="0">
                <a:solidFill>
                  <a:srgbClr val="6B6BCF"/>
                </a:solidFill>
                <a:latin typeface="Arial"/>
                <a:cs typeface="Arial"/>
              </a:rPr>
              <a:t>Greater</a:t>
            </a:r>
            <a:r>
              <a:rPr sz="2700" b="1" spc="-90" dirty="0">
                <a:solidFill>
                  <a:srgbClr val="6B6BCF"/>
                </a:solidFill>
                <a:latin typeface="Arial"/>
                <a:cs typeface="Arial"/>
              </a:rPr>
              <a:t> </a:t>
            </a:r>
            <a:r>
              <a:rPr sz="2700" b="1" dirty="0">
                <a:solidFill>
                  <a:srgbClr val="6B6BCF"/>
                </a:solidFill>
                <a:latin typeface="Arial"/>
                <a:cs typeface="Arial"/>
              </a:rPr>
              <a:t>Depth:</a:t>
            </a:r>
            <a:r>
              <a:rPr sz="2700" b="1" spc="-45" dirty="0">
                <a:solidFill>
                  <a:srgbClr val="6B6BCF"/>
                </a:solidFill>
                <a:latin typeface="Arial"/>
                <a:cs typeface="Arial"/>
              </a:rPr>
              <a:t> </a:t>
            </a:r>
            <a:r>
              <a:rPr sz="2700" i="1" dirty="0">
                <a:solidFill>
                  <a:srgbClr val="6B6BCF"/>
                </a:solidFill>
                <a:latin typeface="Arial"/>
                <a:cs typeface="Arial"/>
              </a:rPr>
              <a:t>NA</a:t>
            </a:r>
            <a:r>
              <a:rPr sz="2700" i="1" spc="-45" dirty="0">
                <a:solidFill>
                  <a:srgbClr val="6B6BCF"/>
                </a:solidFill>
                <a:latin typeface="Arial"/>
                <a:cs typeface="Arial"/>
              </a:rPr>
              <a:t> </a:t>
            </a:r>
            <a:r>
              <a:rPr sz="2700" i="1" dirty="0">
                <a:solidFill>
                  <a:srgbClr val="6B6BCF"/>
                </a:solidFill>
                <a:latin typeface="Arial"/>
                <a:cs typeface="Arial"/>
              </a:rPr>
              <a:t>(all</a:t>
            </a:r>
            <a:r>
              <a:rPr sz="2700" i="1" spc="-5" dirty="0">
                <a:solidFill>
                  <a:srgbClr val="6B6BCF"/>
                </a:solidFill>
                <a:latin typeface="Arial"/>
                <a:cs typeface="Arial"/>
              </a:rPr>
              <a:t> </a:t>
            </a:r>
            <a:r>
              <a:rPr sz="2700" i="1" dirty="0">
                <a:solidFill>
                  <a:srgbClr val="6B6BCF"/>
                </a:solidFill>
                <a:latin typeface="Arial"/>
                <a:cs typeface="Arial"/>
              </a:rPr>
              <a:t>GD</a:t>
            </a:r>
            <a:r>
              <a:rPr sz="2700" i="1" spc="-25" dirty="0">
                <a:solidFill>
                  <a:srgbClr val="6B6BCF"/>
                </a:solidFill>
                <a:latin typeface="Arial"/>
                <a:cs typeface="Arial"/>
              </a:rPr>
              <a:t> </a:t>
            </a:r>
            <a:r>
              <a:rPr sz="2700" i="1" dirty="0">
                <a:solidFill>
                  <a:srgbClr val="6B6BCF"/>
                </a:solidFill>
                <a:latin typeface="Arial"/>
                <a:cs typeface="Arial"/>
              </a:rPr>
              <a:t>statements</a:t>
            </a:r>
            <a:r>
              <a:rPr sz="2700" i="1" spc="-50" dirty="0">
                <a:solidFill>
                  <a:srgbClr val="6B6BCF"/>
                </a:solidFill>
                <a:latin typeface="Arial"/>
                <a:cs typeface="Arial"/>
              </a:rPr>
              <a:t> </a:t>
            </a:r>
            <a:r>
              <a:rPr sz="2700" i="1" dirty="0">
                <a:solidFill>
                  <a:srgbClr val="6B6BCF"/>
                </a:solidFill>
                <a:latin typeface="Arial"/>
                <a:cs typeface="Arial"/>
              </a:rPr>
              <a:t>for</a:t>
            </a:r>
            <a:r>
              <a:rPr sz="2700" i="1" spc="-15" dirty="0">
                <a:solidFill>
                  <a:srgbClr val="6B6BCF"/>
                </a:solidFill>
                <a:latin typeface="Arial"/>
                <a:cs typeface="Arial"/>
              </a:rPr>
              <a:t> </a:t>
            </a:r>
            <a:r>
              <a:rPr sz="2700" i="1" spc="-10" dirty="0">
                <a:solidFill>
                  <a:srgbClr val="6B6BCF"/>
                </a:solidFill>
                <a:latin typeface="Arial"/>
                <a:cs typeface="Arial"/>
              </a:rPr>
              <a:t>reading </a:t>
            </a:r>
            <a:r>
              <a:rPr sz="2700" i="1" dirty="0">
                <a:solidFill>
                  <a:srgbClr val="6B6BCF"/>
                </a:solidFill>
                <a:latin typeface="Arial"/>
                <a:cs typeface="Arial"/>
              </a:rPr>
              <a:t>refer</a:t>
            </a:r>
            <a:r>
              <a:rPr sz="2700" i="1" spc="-55" dirty="0">
                <a:solidFill>
                  <a:srgbClr val="6B6BCF"/>
                </a:solidFill>
                <a:latin typeface="Arial"/>
                <a:cs typeface="Arial"/>
              </a:rPr>
              <a:t> </a:t>
            </a:r>
            <a:r>
              <a:rPr sz="2700" i="1" dirty="0">
                <a:solidFill>
                  <a:srgbClr val="6B6BCF"/>
                </a:solidFill>
                <a:latin typeface="Arial"/>
                <a:cs typeface="Arial"/>
              </a:rPr>
              <a:t>to</a:t>
            </a:r>
            <a:r>
              <a:rPr sz="2700" i="1" spc="-20" dirty="0">
                <a:solidFill>
                  <a:srgbClr val="6B6BCF"/>
                </a:solidFill>
                <a:latin typeface="Arial"/>
                <a:cs typeface="Arial"/>
              </a:rPr>
              <a:t> </a:t>
            </a:r>
            <a:r>
              <a:rPr sz="2700" i="1" dirty="0">
                <a:solidFill>
                  <a:srgbClr val="6B6BCF"/>
                </a:solidFill>
                <a:latin typeface="Arial"/>
                <a:cs typeface="Arial"/>
              </a:rPr>
              <a:t>understanding</a:t>
            </a:r>
            <a:r>
              <a:rPr sz="2700" i="1" spc="-120" dirty="0">
                <a:solidFill>
                  <a:srgbClr val="6B6BCF"/>
                </a:solidFill>
                <a:latin typeface="Arial"/>
                <a:cs typeface="Arial"/>
              </a:rPr>
              <a:t> </a:t>
            </a:r>
            <a:r>
              <a:rPr sz="2700" i="1" dirty="0">
                <a:solidFill>
                  <a:srgbClr val="6B6BCF"/>
                </a:solidFill>
                <a:latin typeface="Arial"/>
                <a:cs typeface="Arial"/>
              </a:rPr>
              <a:t>and</a:t>
            </a:r>
            <a:r>
              <a:rPr sz="2700" i="1" spc="-45" dirty="0">
                <a:solidFill>
                  <a:srgbClr val="6B6BCF"/>
                </a:solidFill>
                <a:latin typeface="Arial"/>
                <a:cs typeface="Arial"/>
              </a:rPr>
              <a:t> </a:t>
            </a:r>
            <a:r>
              <a:rPr sz="2700" i="1" spc="-10" dirty="0">
                <a:solidFill>
                  <a:srgbClr val="6B6BCF"/>
                </a:solidFill>
                <a:latin typeface="Arial"/>
                <a:cs typeface="Arial"/>
              </a:rPr>
              <a:t>discussion)</a:t>
            </a:r>
            <a:endParaRPr sz="2700" dirty="0">
              <a:latin typeface="Arial"/>
              <a:cs typeface="Arial"/>
            </a:endParaRPr>
          </a:p>
        </p:txBody>
      </p:sp>
      <p:grpSp>
        <p:nvGrpSpPr>
          <p:cNvPr id="3" name="object 3"/>
          <p:cNvGrpSpPr/>
          <p:nvPr/>
        </p:nvGrpSpPr>
        <p:grpSpPr>
          <a:xfrm>
            <a:off x="2687827" y="5793740"/>
            <a:ext cx="5856605" cy="656590"/>
            <a:chOff x="2687827" y="5793740"/>
            <a:chExt cx="5856605" cy="656590"/>
          </a:xfrm>
        </p:grpSpPr>
        <p:sp>
          <p:nvSpPr>
            <p:cNvPr id="4" name="object 4"/>
            <p:cNvSpPr/>
            <p:nvPr/>
          </p:nvSpPr>
          <p:spPr>
            <a:xfrm>
              <a:off x="2700527" y="5806440"/>
              <a:ext cx="5831205" cy="631190"/>
            </a:xfrm>
            <a:custGeom>
              <a:avLst/>
              <a:gdLst/>
              <a:ahLst/>
              <a:cxnLst/>
              <a:rect l="l" t="t" r="r" b="b"/>
              <a:pathLst>
                <a:path w="5831205" h="631189">
                  <a:moveTo>
                    <a:pt x="5830824" y="0"/>
                  </a:moveTo>
                  <a:lnTo>
                    <a:pt x="0" y="0"/>
                  </a:lnTo>
                  <a:lnTo>
                    <a:pt x="0" y="630936"/>
                  </a:lnTo>
                  <a:lnTo>
                    <a:pt x="5830824" y="630936"/>
                  </a:lnTo>
                  <a:lnTo>
                    <a:pt x="5830824" y="0"/>
                  </a:lnTo>
                  <a:close/>
                </a:path>
              </a:pathLst>
            </a:custGeom>
            <a:solidFill>
              <a:srgbClr val="DAECEE"/>
            </a:solidFill>
          </p:spPr>
          <p:txBody>
            <a:bodyPr wrap="square" lIns="0" tIns="0" rIns="0" bIns="0" rtlCol="0"/>
            <a:lstStyle/>
            <a:p>
              <a:endParaRPr/>
            </a:p>
          </p:txBody>
        </p:sp>
        <p:sp>
          <p:nvSpPr>
            <p:cNvPr id="5" name="object 5"/>
            <p:cNvSpPr/>
            <p:nvPr/>
          </p:nvSpPr>
          <p:spPr>
            <a:xfrm>
              <a:off x="2700527" y="5806440"/>
              <a:ext cx="5831205" cy="631190"/>
            </a:xfrm>
            <a:custGeom>
              <a:avLst/>
              <a:gdLst/>
              <a:ahLst/>
              <a:cxnLst/>
              <a:rect l="l" t="t" r="r" b="b"/>
              <a:pathLst>
                <a:path w="5831205" h="631189">
                  <a:moveTo>
                    <a:pt x="0" y="630936"/>
                  </a:moveTo>
                  <a:lnTo>
                    <a:pt x="5830824" y="630936"/>
                  </a:lnTo>
                  <a:lnTo>
                    <a:pt x="5830824" y="0"/>
                  </a:lnTo>
                  <a:lnTo>
                    <a:pt x="0" y="0"/>
                  </a:lnTo>
                  <a:lnTo>
                    <a:pt x="0" y="630936"/>
                  </a:lnTo>
                  <a:close/>
                </a:path>
              </a:pathLst>
            </a:custGeom>
            <a:ln w="25400">
              <a:solidFill>
                <a:srgbClr val="9FADAF"/>
              </a:solidFill>
            </a:ln>
          </p:spPr>
          <p:txBody>
            <a:bodyPr wrap="square" lIns="0" tIns="0" rIns="0" bIns="0" rtlCol="0"/>
            <a:lstStyle/>
            <a:p>
              <a:endParaRPr/>
            </a:p>
          </p:txBody>
        </p:sp>
        <p:pic>
          <p:nvPicPr>
            <p:cNvPr id="6" name="object 6"/>
            <p:cNvPicPr/>
            <p:nvPr/>
          </p:nvPicPr>
          <p:blipFill>
            <a:blip r:embed="rId3" cstate="print"/>
            <a:stretch>
              <a:fillRect/>
            </a:stretch>
          </p:blipFill>
          <p:spPr>
            <a:xfrm>
              <a:off x="2779775" y="5946648"/>
              <a:ext cx="5063489" cy="494563"/>
            </a:xfrm>
            <a:prstGeom prst="rect">
              <a:avLst/>
            </a:prstGeom>
          </p:spPr>
        </p:pic>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474370" y="625220"/>
            <a:ext cx="7830820" cy="4186554"/>
          </a:xfrm>
          <a:prstGeom prst="rect">
            <a:avLst/>
          </a:prstGeom>
        </p:spPr>
        <p:txBody>
          <a:bodyPr vert="horz" wrap="square" lIns="0" tIns="13335" rIns="0" bIns="0" rtlCol="0">
            <a:spAutoFit/>
          </a:bodyPr>
          <a:lstStyle/>
          <a:p>
            <a:pPr marL="12700">
              <a:lnSpc>
                <a:spcPct val="100000"/>
              </a:lnSpc>
              <a:spcBef>
                <a:spcPts val="105"/>
              </a:spcBef>
            </a:pPr>
            <a:r>
              <a:rPr sz="2200" b="1" dirty="0">
                <a:solidFill>
                  <a:srgbClr val="6B6BCF"/>
                </a:solidFill>
                <a:latin typeface="Arial"/>
                <a:cs typeface="Arial"/>
              </a:rPr>
              <a:t>Expected</a:t>
            </a:r>
            <a:r>
              <a:rPr sz="2200" b="1" spc="-40" dirty="0">
                <a:solidFill>
                  <a:srgbClr val="6B6BCF"/>
                </a:solidFill>
                <a:latin typeface="Arial"/>
                <a:cs typeface="Arial"/>
              </a:rPr>
              <a:t> </a:t>
            </a:r>
            <a:r>
              <a:rPr sz="2200" b="1" spc="-10" dirty="0">
                <a:solidFill>
                  <a:srgbClr val="6B6BCF"/>
                </a:solidFill>
                <a:latin typeface="Arial"/>
                <a:cs typeface="Arial"/>
              </a:rPr>
              <a:t>Standard</a:t>
            </a:r>
            <a:endParaRPr sz="2200">
              <a:latin typeface="Arial"/>
              <a:cs typeface="Arial"/>
            </a:endParaRPr>
          </a:p>
          <a:p>
            <a:pPr marL="12700">
              <a:lnSpc>
                <a:spcPct val="100000"/>
              </a:lnSpc>
            </a:pPr>
            <a:r>
              <a:rPr sz="2200" i="1" dirty="0">
                <a:solidFill>
                  <a:srgbClr val="6B6BCF"/>
                </a:solidFill>
                <a:latin typeface="Arial"/>
                <a:cs typeface="Arial"/>
              </a:rPr>
              <a:t>In</a:t>
            </a:r>
            <a:r>
              <a:rPr sz="2200" i="1" spc="-40" dirty="0">
                <a:solidFill>
                  <a:srgbClr val="6B6BCF"/>
                </a:solidFill>
                <a:latin typeface="Arial"/>
                <a:cs typeface="Arial"/>
              </a:rPr>
              <a:t> </a:t>
            </a:r>
            <a:r>
              <a:rPr sz="2200" i="1" dirty="0">
                <a:solidFill>
                  <a:srgbClr val="6B6BCF"/>
                </a:solidFill>
                <a:latin typeface="Arial"/>
                <a:cs typeface="Arial"/>
              </a:rPr>
              <a:t>a</a:t>
            </a:r>
            <a:r>
              <a:rPr sz="2200" i="1" spc="-20" dirty="0">
                <a:solidFill>
                  <a:srgbClr val="6B6BCF"/>
                </a:solidFill>
                <a:latin typeface="Arial"/>
                <a:cs typeface="Arial"/>
              </a:rPr>
              <a:t> </a:t>
            </a:r>
            <a:r>
              <a:rPr sz="2200" i="1" dirty="0">
                <a:solidFill>
                  <a:srgbClr val="6B6BCF"/>
                </a:solidFill>
                <a:latin typeface="Arial"/>
                <a:cs typeface="Arial"/>
              </a:rPr>
              <a:t>book</a:t>
            </a:r>
            <a:r>
              <a:rPr sz="2200" i="1" spc="-35" dirty="0">
                <a:solidFill>
                  <a:srgbClr val="6B6BCF"/>
                </a:solidFill>
                <a:latin typeface="Arial"/>
                <a:cs typeface="Arial"/>
              </a:rPr>
              <a:t> </a:t>
            </a:r>
            <a:r>
              <a:rPr sz="2200" i="1" dirty="0">
                <a:solidFill>
                  <a:srgbClr val="6B6BCF"/>
                </a:solidFill>
                <a:latin typeface="Arial"/>
                <a:cs typeface="Arial"/>
              </a:rPr>
              <a:t>that</a:t>
            </a:r>
            <a:r>
              <a:rPr sz="2200" i="1" spc="-30" dirty="0">
                <a:solidFill>
                  <a:srgbClr val="6B6BCF"/>
                </a:solidFill>
                <a:latin typeface="Arial"/>
                <a:cs typeface="Arial"/>
              </a:rPr>
              <a:t> </a:t>
            </a:r>
            <a:r>
              <a:rPr sz="2200" i="1" dirty="0">
                <a:solidFill>
                  <a:srgbClr val="6B6BCF"/>
                </a:solidFill>
                <a:latin typeface="Arial"/>
                <a:cs typeface="Arial"/>
              </a:rPr>
              <a:t>they</a:t>
            </a:r>
            <a:r>
              <a:rPr sz="2200" i="1" spc="-35" dirty="0">
                <a:solidFill>
                  <a:srgbClr val="6B6BCF"/>
                </a:solidFill>
                <a:latin typeface="Arial"/>
                <a:cs typeface="Arial"/>
              </a:rPr>
              <a:t> </a:t>
            </a:r>
            <a:r>
              <a:rPr sz="2200" i="1" dirty="0">
                <a:solidFill>
                  <a:srgbClr val="6B6BCF"/>
                </a:solidFill>
                <a:latin typeface="Arial"/>
                <a:cs typeface="Arial"/>
              </a:rPr>
              <a:t>can</a:t>
            </a:r>
            <a:r>
              <a:rPr sz="2200" i="1" spc="-45" dirty="0">
                <a:solidFill>
                  <a:srgbClr val="6B6BCF"/>
                </a:solidFill>
                <a:latin typeface="Arial"/>
                <a:cs typeface="Arial"/>
              </a:rPr>
              <a:t> </a:t>
            </a:r>
            <a:r>
              <a:rPr sz="2200" i="1" dirty="0">
                <a:solidFill>
                  <a:srgbClr val="6B6BCF"/>
                </a:solidFill>
                <a:latin typeface="Arial"/>
                <a:cs typeface="Arial"/>
              </a:rPr>
              <a:t>already</a:t>
            </a:r>
            <a:r>
              <a:rPr sz="2200" i="1" spc="-20" dirty="0">
                <a:solidFill>
                  <a:srgbClr val="6B6BCF"/>
                </a:solidFill>
                <a:latin typeface="Arial"/>
                <a:cs typeface="Arial"/>
              </a:rPr>
              <a:t> </a:t>
            </a:r>
            <a:r>
              <a:rPr sz="2200" i="1" dirty="0">
                <a:solidFill>
                  <a:srgbClr val="6B6BCF"/>
                </a:solidFill>
                <a:latin typeface="Arial"/>
                <a:cs typeface="Arial"/>
              </a:rPr>
              <a:t>read</a:t>
            </a:r>
            <a:r>
              <a:rPr sz="2200" i="1" spc="-40" dirty="0">
                <a:solidFill>
                  <a:srgbClr val="6B6BCF"/>
                </a:solidFill>
                <a:latin typeface="Arial"/>
                <a:cs typeface="Arial"/>
              </a:rPr>
              <a:t> </a:t>
            </a:r>
            <a:r>
              <a:rPr sz="2200" i="1" dirty="0">
                <a:solidFill>
                  <a:srgbClr val="6B6BCF"/>
                </a:solidFill>
                <a:latin typeface="Arial"/>
                <a:cs typeface="Arial"/>
              </a:rPr>
              <a:t>fluently,</a:t>
            </a:r>
            <a:r>
              <a:rPr sz="2200" i="1" spc="-30" dirty="0">
                <a:solidFill>
                  <a:srgbClr val="6B6BCF"/>
                </a:solidFill>
                <a:latin typeface="Arial"/>
                <a:cs typeface="Arial"/>
              </a:rPr>
              <a:t> </a:t>
            </a:r>
            <a:r>
              <a:rPr sz="2200" i="1" dirty="0">
                <a:solidFill>
                  <a:srgbClr val="6B6BCF"/>
                </a:solidFill>
                <a:latin typeface="Arial"/>
                <a:cs typeface="Arial"/>
              </a:rPr>
              <a:t>the</a:t>
            </a:r>
            <a:r>
              <a:rPr sz="2200" i="1" spc="-40" dirty="0">
                <a:solidFill>
                  <a:srgbClr val="6B6BCF"/>
                </a:solidFill>
                <a:latin typeface="Arial"/>
                <a:cs typeface="Arial"/>
              </a:rPr>
              <a:t> </a:t>
            </a:r>
            <a:r>
              <a:rPr sz="2200" i="1" dirty="0">
                <a:solidFill>
                  <a:srgbClr val="6B6BCF"/>
                </a:solidFill>
                <a:latin typeface="Arial"/>
                <a:cs typeface="Arial"/>
              </a:rPr>
              <a:t>pupil</a:t>
            </a:r>
            <a:r>
              <a:rPr sz="2200" i="1" spc="-25" dirty="0">
                <a:solidFill>
                  <a:srgbClr val="6B6BCF"/>
                </a:solidFill>
                <a:latin typeface="Arial"/>
                <a:cs typeface="Arial"/>
              </a:rPr>
              <a:t> </a:t>
            </a:r>
            <a:r>
              <a:rPr sz="2200" i="1" spc="-20" dirty="0">
                <a:solidFill>
                  <a:srgbClr val="6B6BCF"/>
                </a:solidFill>
                <a:latin typeface="Arial"/>
                <a:cs typeface="Arial"/>
              </a:rPr>
              <a:t>can:</a:t>
            </a:r>
            <a:endParaRPr sz="2200">
              <a:latin typeface="Arial"/>
              <a:cs typeface="Arial"/>
            </a:endParaRPr>
          </a:p>
          <a:p>
            <a:pPr marL="356870" indent="-344170">
              <a:lnSpc>
                <a:spcPts val="2375"/>
              </a:lnSpc>
              <a:spcBef>
                <a:spcPts val="5"/>
              </a:spcBef>
              <a:buChar char="•"/>
              <a:tabLst>
                <a:tab pos="356870" algn="l"/>
              </a:tabLst>
            </a:pPr>
            <a:r>
              <a:rPr sz="2200" dirty="0">
                <a:solidFill>
                  <a:srgbClr val="6B6BCF"/>
                </a:solidFill>
                <a:latin typeface="Arial"/>
                <a:cs typeface="Arial"/>
              </a:rPr>
              <a:t>check</a:t>
            </a:r>
            <a:r>
              <a:rPr sz="2200" spc="-35" dirty="0">
                <a:solidFill>
                  <a:srgbClr val="6B6BCF"/>
                </a:solidFill>
                <a:latin typeface="Arial"/>
                <a:cs typeface="Arial"/>
              </a:rPr>
              <a:t> </a:t>
            </a:r>
            <a:r>
              <a:rPr sz="2200" dirty="0">
                <a:solidFill>
                  <a:srgbClr val="6B6BCF"/>
                </a:solidFill>
                <a:latin typeface="Arial"/>
                <a:cs typeface="Arial"/>
              </a:rPr>
              <a:t>it</a:t>
            </a:r>
            <a:r>
              <a:rPr sz="2200" spc="-15" dirty="0">
                <a:solidFill>
                  <a:srgbClr val="6B6BCF"/>
                </a:solidFill>
                <a:latin typeface="Arial"/>
                <a:cs typeface="Arial"/>
              </a:rPr>
              <a:t> </a:t>
            </a:r>
            <a:r>
              <a:rPr sz="2200" dirty="0">
                <a:solidFill>
                  <a:srgbClr val="6B6BCF"/>
                </a:solidFill>
                <a:latin typeface="Arial"/>
                <a:cs typeface="Arial"/>
              </a:rPr>
              <a:t>makes</a:t>
            </a:r>
            <a:r>
              <a:rPr sz="2200" spc="-45" dirty="0">
                <a:solidFill>
                  <a:srgbClr val="6B6BCF"/>
                </a:solidFill>
                <a:latin typeface="Arial"/>
                <a:cs typeface="Arial"/>
              </a:rPr>
              <a:t> </a:t>
            </a:r>
            <a:r>
              <a:rPr sz="2200" dirty="0">
                <a:solidFill>
                  <a:srgbClr val="6B6BCF"/>
                </a:solidFill>
                <a:latin typeface="Arial"/>
                <a:cs typeface="Arial"/>
              </a:rPr>
              <a:t>sense</a:t>
            </a:r>
            <a:r>
              <a:rPr sz="2200" spc="-10" dirty="0">
                <a:solidFill>
                  <a:srgbClr val="6B6BCF"/>
                </a:solidFill>
                <a:latin typeface="Arial"/>
                <a:cs typeface="Arial"/>
              </a:rPr>
              <a:t> </a:t>
            </a:r>
            <a:r>
              <a:rPr sz="2200" dirty="0">
                <a:solidFill>
                  <a:srgbClr val="6B6BCF"/>
                </a:solidFill>
                <a:latin typeface="Arial"/>
                <a:cs typeface="Arial"/>
              </a:rPr>
              <a:t>to</a:t>
            </a:r>
            <a:r>
              <a:rPr sz="2200" spc="-30" dirty="0">
                <a:solidFill>
                  <a:srgbClr val="6B6BCF"/>
                </a:solidFill>
                <a:latin typeface="Arial"/>
                <a:cs typeface="Arial"/>
              </a:rPr>
              <a:t> </a:t>
            </a:r>
            <a:r>
              <a:rPr sz="2200" dirty="0">
                <a:solidFill>
                  <a:srgbClr val="6B6BCF"/>
                </a:solidFill>
                <a:latin typeface="Arial"/>
                <a:cs typeface="Arial"/>
              </a:rPr>
              <a:t>them,</a:t>
            </a:r>
            <a:r>
              <a:rPr sz="2200" spc="-35" dirty="0">
                <a:solidFill>
                  <a:srgbClr val="6B6BCF"/>
                </a:solidFill>
                <a:latin typeface="Arial"/>
                <a:cs typeface="Arial"/>
              </a:rPr>
              <a:t> </a:t>
            </a:r>
            <a:r>
              <a:rPr sz="2200" dirty="0">
                <a:solidFill>
                  <a:srgbClr val="6B6BCF"/>
                </a:solidFill>
                <a:latin typeface="Arial"/>
                <a:cs typeface="Arial"/>
              </a:rPr>
              <a:t>correcting</a:t>
            </a:r>
            <a:r>
              <a:rPr sz="2200" spc="-30" dirty="0">
                <a:solidFill>
                  <a:srgbClr val="6B6BCF"/>
                </a:solidFill>
                <a:latin typeface="Arial"/>
                <a:cs typeface="Arial"/>
              </a:rPr>
              <a:t> </a:t>
            </a:r>
            <a:r>
              <a:rPr sz="2200" dirty="0">
                <a:solidFill>
                  <a:srgbClr val="6B6BCF"/>
                </a:solidFill>
                <a:latin typeface="Arial"/>
                <a:cs typeface="Arial"/>
              </a:rPr>
              <a:t>any</a:t>
            </a:r>
            <a:r>
              <a:rPr sz="2200" spc="-20" dirty="0">
                <a:solidFill>
                  <a:srgbClr val="6B6BCF"/>
                </a:solidFill>
                <a:latin typeface="Arial"/>
                <a:cs typeface="Arial"/>
              </a:rPr>
              <a:t> </a:t>
            </a:r>
            <a:r>
              <a:rPr sz="2200" spc="-10" dirty="0">
                <a:solidFill>
                  <a:srgbClr val="6B6BCF"/>
                </a:solidFill>
                <a:latin typeface="Arial"/>
                <a:cs typeface="Arial"/>
              </a:rPr>
              <a:t>inaccurate</a:t>
            </a:r>
            <a:endParaRPr sz="2200">
              <a:latin typeface="Arial"/>
              <a:cs typeface="Arial"/>
            </a:endParaRPr>
          </a:p>
          <a:p>
            <a:pPr marL="356870">
              <a:lnSpc>
                <a:spcPts val="2375"/>
              </a:lnSpc>
            </a:pPr>
            <a:r>
              <a:rPr sz="2200" spc="-10" dirty="0">
                <a:solidFill>
                  <a:srgbClr val="6B6BCF"/>
                </a:solidFill>
                <a:latin typeface="Arial"/>
                <a:cs typeface="Arial"/>
              </a:rPr>
              <a:t>reading</a:t>
            </a:r>
            <a:endParaRPr sz="2200">
              <a:latin typeface="Arial"/>
              <a:cs typeface="Arial"/>
            </a:endParaRPr>
          </a:p>
          <a:p>
            <a:pPr marL="356870" indent="-344170">
              <a:lnSpc>
                <a:spcPct val="100000"/>
              </a:lnSpc>
              <a:buChar char="•"/>
              <a:tabLst>
                <a:tab pos="356870" algn="l"/>
              </a:tabLst>
            </a:pPr>
            <a:r>
              <a:rPr sz="2200" dirty="0">
                <a:solidFill>
                  <a:srgbClr val="6B6BCF"/>
                </a:solidFill>
                <a:latin typeface="Arial"/>
                <a:cs typeface="Arial"/>
              </a:rPr>
              <a:t>answer</a:t>
            </a:r>
            <a:r>
              <a:rPr sz="2200" spc="-5" dirty="0">
                <a:solidFill>
                  <a:srgbClr val="6B6BCF"/>
                </a:solidFill>
                <a:latin typeface="Arial"/>
                <a:cs typeface="Arial"/>
              </a:rPr>
              <a:t> </a:t>
            </a:r>
            <a:r>
              <a:rPr sz="2200" dirty="0">
                <a:solidFill>
                  <a:srgbClr val="6B6BCF"/>
                </a:solidFill>
                <a:latin typeface="Arial"/>
                <a:cs typeface="Arial"/>
              </a:rPr>
              <a:t>questions</a:t>
            </a:r>
            <a:r>
              <a:rPr sz="2200" spc="-35" dirty="0">
                <a:solidFill>
                  <a:srgbClr val="6B6BCF"/>
                </a:solidFill>
                <a:latin typeface="Arial"/>
                <a:cs typeface="Arial"/>
              </a:rPr>
              <a:t> </a:t>
            </a:r>
            <a:r>
              <a:rPr sz="2200" dirty="0">
                <a:solidFill>
                  <a:srgbClr val="6B6BCF"/>
                </a:solidFill>
                <a:latin typeface="Arial"/>
                <a:cs typeface="Arial"/>
              </a:rPr>
              <a:t>and</a:t>
            </a:r>
            <a:r>
              <a:rPr sz="2200" spc="-35" dirty="0">
                <a:solidFill>
                  <a:srgbClr val="6B6BCF"/>
                </a:solidFill>
                <a:latin typeface="Arial"/>
                <a:cs typeface="Arial"/>
              </a:rPr>
              <a:t> </a:t>
            </a:r>
            <a:r>
              <a:rPr sz="2200" dirty="0">
                <a:solidFill>
                  <a:srgbClr val="6B6BCF"/>
                </a:solidFill>
                <a:latin typeface="Arial"/>
                <a:cs typeface="Arial"/>
              </a:rPr>
              <a:t>make</a:t>
            </a:r>
            <a:r>
              <a:rPr sz="2200" spc="-60" dirty="0">
                <a:solidFill>
                  <a:srgbClr val="6B6BCF"/>
                </a:solidFill>
                <a:latin typeface="Arial"/>
                <a:cs typeface="Arial"/>
              </a:rPr>
              <a:t> </a:t>
            </a:r>
            <a:r>
              <a:rPr sz="2200" dirty="0">
                <a:solidFill>
                  <a:srgbClr val="6B6BCF"/>
                </a:solidFill>
                <a:latin typeface="Arial"/>
                <a:cs typeface="Arial"/>
              </a:rPr>
              <a:t>some</a:t>
            </a:r>
            <a:r>
              <a:rPr sz="2200" spc="-30" dirty="0">
                <a:solidFill>
                  <a:srgbClr val="6B6BCF"/>
                </a:solidFill>
                <a:latin typeface="Arial"/>
                <a:cs typeface="Arial"/>
              </a:rPr>
              <a:t> </a:t>
            </a:r>
            <a:r>
              <a:rPr sz="2200" spc="-10" dirty="0">
                <a:solidFill>
                  <a:srgbClr val="6B6BCF"/>
                </a:solidFill>
                <a:latin typeface="Arial"/>
                <a:cs typeface="Arial"/>
              </a:rPr>
              <a:t>inferences</a:t>
            </a:r>
            <a:endParaRPr sz="2200">
              <a:latin typeface="Arial"/>
              <a:cs typeface="Arial"/>
            </a:endParaRPr>
          </a:p>
          <a:p>
            <a:pPr marL="356870" indent="-344170">
              <a:lnSpc>
                <a:spcPct val="100000"/>
              </a:lnSpc>
              <a:buChar char="•"/>
              <a:tabLst>
                <a:tab pos="356870" algn="l"/>
              </a:tabLst>
            </a:pPr>
            <a:r>
              <a:rPr sz="2200" dirty="0">
                <a:solidFill>
                  <a:srgbClr val="6B6BCF"/>
                </a:solidFill>
                <a:latin typeface="Arial"/>
                <a:cs typeface="Arial"/>
              </a:rPr>
              <a:t>explain</a:t>
            </a:r>
            <a:r>
              <a:rPr sz="2200" spc="-20" dirty="0">
                <a:solidFill>
                  <a:srgbClr val="6B6BCF"/>
                </a:solidFill>
                <a:latin typeface="Arial"/>
                <a:cs typeface="Arial"/>
              </a:rPr>
              <a:t> </a:t>
            </a:r>
            <a:r>
              <a:rPr sz="2200" dirty="0">
                <a:solidFill>
                  <a:srgbClr val="6B6BCF"/>
                </a:solidFill>
                <a:latin typeface="Arial"/>
                <a:cs typeface="Arial"/>
              </a:rPr>
              <a:t>what</a:t>
            </a:r>
            <a:r>
              <a:rPr sz="2200" spc="-20" dirty="0">
                <a:solidFill>
                  <a:srgbClr val="6B6BCF"/>
                </a:solidFill>
                <a:latin typeface="Arial"/>
                <a:cs typeface="Arial"/>
              </a:rPr>
              <a:t> </a:t>
            </a:r>
            <a:r>
              <a:rPr sz="2200" dirty="0">
                <a:solidFill>
                  <a:srgbClr val="6B6BCF"/>
                </a:solidFill>
                <a:latin typeface="Arial"/>
                <a:cs typeface="Arial"/>
              </a:rPr>
              <a:t>has</a:t>
            </a:r>
            <a:r>
              <a:rPr sz="2200" spc="-30" dirty="0">
                <a:solidFill>
                  <a:srgbClr val="6B6BCF"/>
                </a:solidFill>
                <a:latin typeface="Arial"/>
                <a:cs typeface="Arial"/>
              </a:rPr>
              <a:t> </a:t>
            </a:r>
            <a:r>
              <a:rPr sz="2200" dirty="0">
                <a:solidFill>
                  <a:srgbClr val="6B6BCF"/>
                </a:solidFill>
                <a:latin typeface="Arial"/>
                <a:cs typeface="Arial"/>
              </a:rPr>
              <a:t>happened</a:t>
            </a:r>
            <a:r>
              <a:rPr sz="2200" spc="-40" dirty="0">
                <a:solidFill>
                  <a:srgbClr val="6B6BCF"/>
                </a:solidFill>
                <a:latin typeface="Arial"/>
                <a:cs typeface="Arial"/>
              </a:rPr>
              <a:t> </a:t>
            </a:r>
            <a:r>
              <a:rPr sz="2200" dirty="0">
                <a:solidFill>
                  <a:srgbClr val="6B6BCF"/>
                </a:solidFill>
                <a:latin typeface="Arial"/>
                <a:cs typeface="Arial"/>
              </a:rPr>
              <a:t>so</a:t>
            </a:r>
            <a:r>
              <a:rPr sz="2200" spc="-50" dirty="0">
                <a:solidFill>
                  <a:srgbClr val="6B6BCF"/>
                </a:solidFill>
                <a:latin typeface="Arial"/>
                <a:cs typeface="Arial"/>
              </a:rPr>
              <a:t> </a:t>
            </a:r>
            <a:r>
              <a:rPr sz="2200" dirty="0">
                <a:solidFill>
                  <a:srgbClr val="6B6BCF"/>
                </a:solidFill>
                <a:latin typeface="Arial"/>
                <a:cs typeface="Arial"/>
              </a:rPr>
              <a:t>far</a:t>
            </a:r>
            <a:r>
              <a:rPr sz="2200" spc="-65" dirty="0">
                <a:solidFill>
                  <a:srgbClr val="6B6BCF"/>
                </a:solidFill>
                <a:latin typeface="Arial"/>
                <a:cs typeface="Arial"/>
              </a:rPr>
              <a:t> </a:t>
            </a:r>
            <a:r>
              <a:rPr sz="2200" dirty="0">
                <a:solidFill>
                  <a:srgbClr val="6B6BCF"/>
                </a:solidFill>
                <a:latin typeface="Arial"/>
                <a:cs typeface="Arial"/>
              </a:rPr>
              <a:t>in</a:t>
            </a:r>
            <a:r>
              <a:rPr sz="2200" spc="-35" dirty="0">
                <a:solidFill>
                  <a:srgbClr val="6B6BCF"/>
                </a:solidFill>
                <a:latin typeface="Arial"/>
                <a:cs typeface="Arial"/>
              </a:rPr>
              <a:t> </a:t>
            </a:r>
            <a:r>
              <a:rPr sz="2200" dirty="0">
                <a:solidFill>
                  <a:srgbClr val="6B6BCF"/>
                </a:solidFill>
                <a:latin typeface="Arial"/>
                <a:cs typeface="Arial"/>
              </a:rPr>
              <a:t>what</a:t>
            </a:r>
            <a:r>
              <a:rPr sz="2200" spc="-20" dirty="0">
                <a:solidFill>
                  <a:srgbClr val="6B6BCF"/>
                </a:solidFill>
                <a:latin typeface="Arial"/>
                <a:cs typeface="Arial"/>
              </a:rPr>
              <a:t> </a:t>
            </a:r>
            <a:r>
              <a:rPr sz="2200" dirty="0">
                <a:solidFill>
                  <a:srgbClr val="6B6BCF"/>
                </a:solidFill>
                <a:latin typeface="Arial"/>
                <a:cs typeface="Arial"/>
              </a:rPr>
              <a:t>they</a:t>
            </a:r>
            <a:r>
              <a:rPr sz="2200" spc="-50" dirty="0">
                <a:solidFill>
                  <a:srgbClr val="6B6BCF"/>
                </a:solidFill>
                <a:latin typeface="Arial"/>
                <a:cs typeface="Arial"/>
              </a:rPr>
              <a:t> </a:t>
            </a:r>
            <a:r>
              <a:rPr sz="2200" dirty="0">
                <a:solidFill>
                  <a:srgbClr val="6B6BCF"/>
                </a:solidFill>
                <a:latin typeface="Arial"/>
                <a:cs typeface="Arial"/>
              </a:rPr>
              <a:t>have</a:t>
            </a:r>
            <a:r>
              <a:rPr sz="2200" spc="-5" dirty="0">
                <a:solidFill>
                  <a:srgbClr val="6B6BCF"/>
                </a:solidFill>
                <a:latin typeface="Arial"/>
                <a:cs typeface="Arial"/>
              </a:rPr>
              <a:t> </a:t>
            </a:r>
            <a:r>
              <a:rPr sz="2200" spc="-20" dirty="0">
                <a:solidFill>
                  <a:srgbClr val="6B6BCF"/>
                </a:solidFill>
                <a:latin typeface="Arial"/>
                <a:cs typeface="Arial"/>
              </a:rPr>
              <a:t>read</a:t>
            </a:r>
            <a:endParaRPr sz="2200">
              <a:latin typeface="Arial"/>
              <a:cs typeface="Arial"/>
            </a:endParaRPr>
          </a:p>
          <a:p>
            <a:pPr marL="12700">
              <a:lnSpc>
                <a:spcPct val="100000"/>
              </a:lnSpc>
              <a:spcBef>
                <a:spcPts val="5"/>
              </a:spcBef>
            </a:pPr>
            <a:r>
              <a:rPr sz="2200" b="1" dirty="0">
                <a:solidFill>
                  <a:srgbClr val="6B6BCF"/>
                </a:solidFill>
                <a:latin typeface="Arial"/>
                <a:cs typeface="Arial"/>
              </a:rPr>
              <a:t>Greater</a:t>
            </a:r>
            <a:r>
              <a:rPr sz="2200" b="1" spc="-45" dirty="0">
                <a:solidFill>
                  <a:srgbClr val="6B6BCF"/>
                </a:solidFill>
                <a:latin typeface="Arial"/>
                <a:cs typeface="Arial"/>
              </a:rPr>
              <a:t> </a:t>
            </a:r>
            <a:r>
              <a:rPr sz="2200" b="1" spc="-10" dirty="0">
                <a:solidFill>
                  <a:srgbClr val="6B6BCF"/>
                </a:solidFill>
                <a:latin typeface="Arial"/>
                <a:cs typeface="Arial"/>
              </a:rPr>
              <a:t>Depth</a:t>
            </a:r>
            <a:endParaRPr sz="2200">
              <a:latin typeface="Arial"/>
              <a:cs typeface="Arial"/>
            </a:endParaRPr>
          </a:p>
          <a:p>
            <a:pPr marL="12700">
              <a:lnSpc>
                <a:spcPct val="100000"/>
              </a:lnSpc>
            </a:pPr>
            <a:r>
              <a:rPr sz="2200" i="1" dirty="0">
                <a:solidFill>
                  <a:srgbClr val="6B6BCF"/>
                </a:solidFill>
                <a:latin typeface="Arial"/>
                <a:cs typeface="Arial"/>
              </a:rPr>
              <a:t>The</a:t>
            </a:r>
            <a:r>
              <a:rPr sz="2200" i="1" spc="-25" dirty="0">
                <a:solidFill>
                  <a:srgbClr val="6B6BCF"/>
                </a:solidFill>
                <a:latin typeface="Arial"/>
                <a:cs typeface="Arial"/>
              </a:rPr>
              <a:t> </a:t>
            </a:r>
            <a:r>
              <a:rPr sz="2200" i="1" dirty="0">
                <a:solidFill>
                  <a:srgbClr val="6B6BCF"/>
                </a:solidFill>
                <a:latin typeface="Arial"/>
                <a:cs typeface="Arial"/>
              </a:rPr>
              <a:t>pupil</a:t>
            </a:r>
            <a:r>
              <a:rPr sz="2200" i="1" spc="-25" dirty="0">
                <a:solidFill>
                  <a:srgbClr val="6B6BCF"/>
                </a:solidFill>
                <a:latin typeface="Arial"/>
                <a:cs typeface="Arial"/>
              </a:rPr>
              <a:t> </a:t>
            </a:r>
            <a:r>
              <a:rPr sz="2200" i="1" dirty="0">
                <a:solidFill>
                  <a:srgbClr val="6B6BCF"/>
                </a:solidFill>
                <a:latin typeface="Arial"/>
                <a:cs typeface="Arial"/>
              </a:rPr>
              <a:t>can,</a:t>
            </a:r>
            <a:r>
              <a:rPr sz="2200" i="1" spc="-35" dirty="0">
                <a:solidFill>
                  <a:srgbClr val="6B6BCF"/>
                </a:solidFill>
                <a:latin typeface="Arial"/>
                <a:cs typeface="Arial"/>
              </a:rPr>
              <a:t> </a:t>
            </a:r>
            <a:r>
              <a:rPr sz="2200" i="1" dirty="0">
                <a:solidFill>
                  <a:srgbClr val="6B6BCF"/>
                </a:solidFill>
                <a:latin typeface="Arial"/>
                <a:cs typeface="Arial"/>
              </a:rPr>
              <a:t>in</a:t>
            </a:r>
            <a:r>
              <a:rPr sz="2200" i="1" spc="-20" dirty="0">
                <a:solidFill>
                  <a:srgbClr val="6B6BCF"/>
                </a:solidFill>
                <a:latin typeface="Arial"/>
                <a:cs typeface="Arial"/>
              </a:rPr>
              <a:t> </a:t>
            </a:r>
            <a:r>
              <a:rPr sz="2200" i="1" dirty="0">
                <a:solidFill>
                  <a:srgbClr val="6B6BCF"/>
                </a:solidFill>
                <a:latin typeface="Arial"/>
                <a:cs typeface="Arial"/>
              </a:rPr>
              <a:t>a</a:t>
            </a:r>
            <a:r>
              <a:rPr sz="2200" i="1" spc="-20" dirty="0">
                <a:solidFill>
                  <a:srgbClr val="6B6BCF"/>
                </a:solidFill>
                <a:latin typeface="Arial"/>
                <a:cs typeface="Arial"/>
              </a:rPr>
              <a:t> </a:t>
            </a:r>
            <a:r>
              <a:rPr sz="2200" i="1" dirty="0">
                <a:solidFill>
                  <a:srgbClr val="6B6BCF"/>
                </a:solidFill>
                <a:latin typeface="Arial"/>
                <a:cs typeface="Arial"/>
              </a:rPr>
              <a:t>book</a:t>
            </a:r>
            <a:r>
              <a:rPr sz="2200" i="1" spc="-40" dirty="0">
                <a:solidFill>
                  <a:srgbClr val="6B6BCF"/>
                </a:solidFill>
                <a:latin typeface="Arial"/>
                <a:cs typeface="Arial"/>
              </a:rPr>
              <a:t> </a:t>
            </a:r>
            <a:r>
              <a:rPr sz="2200" i="1" dirty="0">
                <a:solidFill>
                  <a:srgbClr val="6B6BCF"/>
                </a:solidFill>
                <a:latin typeface="Arial"/>
                <a:cs typeface="Arial"/>
              </a:rPr>
              <a:t>they</a:t>
            </a:r>
            <a:r>
              <a:rPr sz="2200" i="1" spc="-35" dirty="0">
                <a:solidFill>
                  <a:srgbClr val="6B6BCF"/>
                </a:solidFill>
                <a:latin typeface="Arial"/>
                <a:cs typeface="Arial"/>
              </a:rPr>
              <a:t> </a:t>
            </a:r>
            <a:r>
              <a:rPr sz="2200" i="1" dirty="0">
                <a:solidFill>
                  <a:srgbClr val="6B6BCF"/>
                </a:solidFill>
                <a:latin typeface="Arial"/>
                <a:cs typeface="Arial"/>
              </a:rPr>
              <a:t>are</a:t>
            </a:r>
            <a:r>
              <a:rPr sz="2200" i="1" spc="-40" dirty="0">
                <a:solidFill>
                  <a:srgbClr val="6B6BCF"/>
                </a:solidFill>
                <a:latin typeface="Arial"/>
                <a:cs typeface="Arial"/>
              </a:rPr>
              <a:t> </a:t>
            </a:r>
            <a:r>
              <a:rPr sz="2200" i="1" dirty="0">
                <a:solidFill>
                  <a:srgbClr val="6B6BCF"/>
                </a:solidFill>
                <a:latin typeface="Arial"/>
                <a:cs typeface="Arial"/>
              </a:rPr>
              <a:t>reading</a:t>
            </a:r>
            <a:r>
              <a:rPr sz="2200" i="1" spc="-25" dirty="0">
                <a:solidFill>
                  <a:srgbClr val="6B6BCF"/>
                </a:solidFill>
                <a:latin typeface="Arial"/>
                <a:cs typeface="Arial"/>
              </a:rPr>
              <a:t> </a:t>
            </a:r>
            <a:r>
              <a:rPr sz="2200" i="1" spc="-10" dirty="0">
                <a:solidFill>
                  <a:srgbClr val="6B6BCF"/>
                </a:solidFill>
                <a:latin typeface="Arial"/>
                <a:cs typeface="Arial"/>
              </a:rPr>
              <a:t>independently:</a:t>
            </a:r>
            <a:endParaRPr sz="2200">
              <a:latin typeface="Arial"/>
              <a:cs typeface="Arial"/>
            </a:endParaRPr>
          </a:p>
          <a:p>
            <a:pPr marL="356870" indent="-344170">
              <a:lnSpc>
                <a:spcPct val="100000"/>
              </a:lnSpc>
              <a:buChar char="•"/>
              <a:tabLst>
                <a:tab pos="356870" algn="l"/>
              </a:tabLst>
            </a:pPr>
            <a:r>
              <a:rPr sz="2200" dirty="0">
                <a:solidFill>
                  <a:srgbClr val="6B6BCF"/>
                </a:solidFill>
                <a:latin typeface="Arial"/>
                <a:cs typeface="Arial"/>
              </a:rPr>
              <a:t>make</a:t>
            </a:r>
            <a:r>
              <a:rPr sz="2200" spc="-20" dirty="0">
                <a:solidFill>
                  <a:srgbClr val="6B6BCF"/>
                </a:solidFill>
                <a:latin typeface="Arial"/>
                <a:cs typeface="Arial"/>
              </a:rPr>
              <a:t> </a:t>
            </a:r>
            <a:r>
              <a:rPr sz="2200" spc="-10" dirty="0">
                <a:solidFill>
                  <a:srgbClr val="6B6BCF"/>
                </a:solidFill>
                <a:latin typeface="Arial"/>
                <a:cs typeface="Arial"/>
              </a:rPr>
              <a:t>inferences</a:t>
            </a:r>
            <a:endParaRPr sz="2200">
              <a:latin typeface="Arial"/>
              <a:cs typeface="Arial"/>
            </a:endParaRPr>
          </a:p>
          <a:p>
            <a:pPr marL="356870" indent="-344170">
              <a:lnSpc>
                <a:spcPts val="2375"/>
              </a:lnSpc>
              <a:buChar char="•"/>
              <a:tabLst>
                <a:tab pos="356870" algn="l"/>
              </a:tabLst>
            </a:pPr>
            <a:r>
              <a:rPr sz="2200" dirty="0">
                <a:solidFill>
                  <a:srgbClr val="6B6BCF"/>
                </a:solidFill>
                <a:latin typeface="Arial"/>
                <a:cs typeface="Arial"/>
              </a:rPr>
              <a:t>make</a:t>
            </a:r>
            <a:r>
              <a:rPr sz="2200" spc="-75" dirty="0">
                <a:solidFill>
                  <a:srgbClr val="6B6BCF"/>
                </a:solidFill>
                <a:latin typeface="Arial"/>
                <a:cs typeface="Arial"/>
              </a:rPr>
              <a:t> </a:t>
            </a:r>
            <a:r>
              <a:rPr sz="2200" dirty="0">
                <a:solidFill>
                  <a:srgbClr val="6B6BCF"/>
                </a:solidFill>
                <a:latin typeface="Arial"/>
                <a:cs typeface="Arial"/>
              </a:rPr>
              <a:t>a</a:t>
            </a:r>
            <a:r>
              <a:rPr sz="2200" spc="-30" dirty="0">
                <a:solidFill>
                  <a:srgbClr val="6B6BCF"/>
                </a:solidFill>
                <a:latin typeface="Arial"/>
                <a:cs typeface="Arial"/>
              </a:rPr>
              <a:t> </a:t>
            </a:r>
            <a:r>
              <a:rPr sz="2200" dirty="0">
                <a:solidFill>
                  <a:srgbClr val="6B6BCF"/>
                </a:solidFill>
                <a:latin typeface="Arial"/>
                <a:cs typeface="Arial"/>
              </a:rPr>
              <a:t>plausible</a:t>
            </a:r>
            <a:r>
              <a:rPr sz="2200" spc="-30" dirty="0">
                <a:solidFill>
                  <a:srgbClr val="6B6BCF"/>
                </a:solidFill>
                <a:latin typeface="Arial"/>
                <a:cs typeface="Arial"/>
              </a:rPr>
              <a:t> </a:t>
            </a:r>
            <a:r>
              <a:rPr sz="2200" dirty="0">
                <a:solidFill>
                  <a:srgbClr val="6B6BCF"/>
                </a:solidFill>
                <a:latin typeface="Arial"/>
                <a:cs typeface="Arial"/>
              </a:rPr>
              <a:t>prediction</a:t>
            </a:r>
            <a:r>
              <a:rPr sz="2200" spc="-35" dirty="0">
                <a:solidFill>
                  <a:srgbClr val="6B6BCF"/>
                </a:solidFill>
                <a:latin typeface="Arial"/>
                <a:cs typeface="Arial"/>
              </a:rPr>
              <a:t> </a:t>
            </a:r>
            <a:r>
              <a:rPr sz="2200" dirty="0">
                <a:solidFill>
                  <a:srgbClr val="6B6BCF"/>
                </a:solidFill>
                <a:latin typeface="Arial"/>
                <a:cs typeface="Arial"/>
              </a:rPr>
              <a:t>about</a:t>
            </a:r>
            <a:r>
              <a:rPr sz="2200" spc="-40" dirty="0">
                <a:solidFill>
                  <a:srgbClr val="6B6BCF"/>
                </a:solidFill>
                <a:latin typeface="Arial"/>
                <a:cs typeface="Arial"/>
              </a:rPr>
              <a:t> </a:t>
            </a:r>
            <a:r>
              <a:rPr sz="2200" dirty="0">
                <a:solidFill>
                  <a:srgbClr val="6B6BCF"/>
                </a:solidFill>
                <a:latin typeface="Arial"/>
                <a:cs typeface="Arial"/>
              </a:rPr>
              <a:t>what</a:t>
            </a:r>
            <a:r>
              <a:rPr sz="2200" spc="-20" dirty="0">
                <a:solidFill>
                  <a:srgbClr val="6B6BCF"/>
                </a:solidFill>
                <a:latin typeface="Arial"/>
                <a:cs typeface="Arial"/>
              </a:rPr>
              <a:t> </a:t>
            </a:r>
            <a:r>
              <a:rPr sz="2200" dirty="0">
                <a:solidFill>
                  <a:srgbClr val="6B6BCF"/>
                </a:solidFill>
                <a:latin typeface="Arial"/>
                <a:cs typeface="Arial"/>
              </a:rPr>
              <a:t>might</a:t>
            </a:r>
            <a:r>
              <a:rPr sz="2200" spc="-60" dirty="0">
                <a:solidFill>
                  <a:srgbClr val="6B6BCF"/>
                </a:solidFill>
                <a:latin typeface="Arial"/>
                <a:cs typeface="Arial"/>
              </a:rPr>
              <a:t> </a:t>
            </a:r>
            <a:r>
              <a:rPr sz="2200" dirty="0">
                <a:solidFill>
                  <a:srgbClr val="6B6BCF"/>
                </a:solidFill>
                <a:latin typeface="Arial"/>
                <a:cs typeface="Arial"/>
              </a:rPr>
              <a:t>happen</a:t>
            </a:r>
            <a:r>
              <a:rPr sz="2200" spc="-35" dirty="0">
                <a:solidFill>
                  <a:srgbClr val="6B6BCF"/>
                </a:solidFill>
                <a:latin typeface="Arial"/>
                <a:cs typeface="Arial"/>
              </a:rPr>
              <a:t> </a:t>
            </a:r>
            <a:r>
              <a:rPr sz="2200" dirty="0">
                <a:solidFill>
                  <a:srgbClr val="6B6BCF"/>
                </a:solidFill>
                <a:latin typeface="Arial"/>
                <a:cs typeface="Arial"/>
              </a:rPr>
              <a:t>on</a:t>
            </a:r>
            <a:r>
              <a:rPr sz="2200" spc="-50" dirty="0">
                <a:solidFill>
                  <a:srgbClr val="6B6BCF"/>
                </a:solidFill>
                <a:latin typeface="Arial"/>
                <a:cs typeface="Arial"/>
              </a:rPr>
              <a:t> </a:t>
            </a:r>
            <a:r>
              <a:rPr sz="2200" spc="-25" dirty="0">
                <a:solidFill>
                  <a:srgbClr val="6B6BCF"/>
                </a:solidFill>
                <a:latin typeface="Arial"/>
                <a:cs typeface="Arial"/>
              </a:rPr>
              <a:t>the</a:t>
            </a:r>
            <a:endParaRPr sz="2200">
              <a:latin typeface="Arial"/>
              <a:cs typeface="Arial"/>
            </a:endParaRPr>
          </a:p>
          <a:p>
            <a:pPr marL="356870">
              <a:lnSpc>
                <a:spcPts val="2375"/>
              </a:lnSpc>
            </a:pPr>
            <a:r>
              <a:rPr sz="2200" dirty="0">
                <a:solidFill>
                  <a:srgbClr val="6B6BCF"/>
                </a:solidFill>
                <a:latin typeface="Arial"/>
                <a:cs typeface="Arial"/>
              </a:rPr>
              <a:t>basis</a:t>
            </a:r>
            <a:r>
              <a:rPr sz="2200" spc="-15" dirty="0">
                <a:solidFill>
                  <a:srgbClr val="6B6BCF"/>
                </a:solidFill>
                <a:latin typeface="Arial"/>
                <a:cs typeface="Arial"/>
              </a:rPr>
              <a:t> </a:t>
            </a:r>
            <a:r>
              <a:rPr sz="2200" dirty="0">
                <a:solidFill>
                  <a:srgbClr val="6B6BCF"/>
                </a:solidFill>
                <a:latin typeface="Arial"/>
                <a:cs typeface="Arial"/>
              </a:rPr>
              <a:t>of</a:t>
            </a:r>
            <a:r>
              <a:rPr sz="2200" spc="-30" dirty="0">
                <a:solidFill>
                  <a:srgbClr val="6B6BCF"/>
                </a:solidFill>
                <a:latin typeface="Arial"/>
                <a:cs typeface="Arial"/>
              </a:rPr>
              <a:t> </a:t>
            </a:r>
            <a:r>
              <a:rPr sz="2200" dirty="0">
                <a:solidFill>
                  <a:srgbClr val="6B6BCF"/>
                </a:solidFill>
                <a:latin typeface="Arial"/>
                <a:cs typeface="Arial"/>
              </a:rPr>
              <a:t>what has</a:t>
            </a:r>
            <a:r>
              <a:rPr sz="2200" spc="-35" dirty="0">
                <a:solidFill>
                  <a:srgbClr val="6B6BCF"/>
                </a:solidFill>
                <a:latin typeface="Arial"/>
                <a:cs typeface="Arial"/>
              </a:rPr>
              <a:t> </a:t>
            </a:r>
            <a:r>
              <a:rPr sz="2200" dirty="0">
                <a:solidFill>
                  <a:srgbClr val="6B6BCF"/>
                </a:solidFill>
                <a:latin typeface="Arial"/>
                <a:cs typeface="Arial"/>
              </a:rPr>
              <a:t>been</a:t>
            </a:r>
            <a:r>
              <a:rPr sz="2200" spc="-20" dirty="0">
                <a:solidFill>
                  <a:srgbClr val="6B6BCF"/>
                </a:solidFill>
                <a:latin typeface="Arial"/>
                <a:cs typeface="Arial"/>
              </a:rPr>
              <a:t> </a:t>
            </a:r>
            <a:r>
              <a:rPr sz="2200" dirty="0">
                <a:solidFill>
                  <a:srgbClr val="6B6BCF"/>
                </a:solidFill>
                <a:latin typeface="Arial"/>
                <a:cs typeface="Arial"/>
              </a:rPr>
              <a:t>read</a:t>
            </a:r>
            <a:r>
              <a:rPr sz="2200" spc="-40" dirty="0">
                <a:solidFill>
                  <a:srgbClr val="6B6BCF"/>
                </a:solidFill>
                <a:latin typeface="Arial"/>
                <a:cs typeface="Arial"/>
              </a:rPr>
              <a:t> </a:t>
            </a:r>
            <a:r>
              <a:rPr sz="2200" dirty="0">
                <a:solidFill>
                  <a:srgbClr val="6B6BCF"/>
                </a:solidFill>
                <a:latin typeface="Arial"/>
                <a:cs typeface="Arial"/>
              </a:rPr>
              <a:t>so</a:t>
            </a:r>
            <a:r>
              <a:rPr sz="2200" spc="-20" dirty="0">
                <a:solidFill>
                  <a:srgbClr val="6B6BCF"/>
                </a:solidFill>
                <a:latin typeface="Arial"/>
                <a:cs typeface="Arial"/>
              </a:rPr>
              <a:t> </a:t>
            </a:r>
            <a:r>
              <a:rPr sz="2200" spc="-25" dirty="0">
                <a:solidFill>
                  <a:srgbClr val="6B6BCF"/>
                </a:solidFill>
                <a:latin typeface="Arial"/>
                <a:cs typeface="Arial"/>
              </a:rPr>
              <a:t>far</a:t>
            </a:r>
            <a:endParaRPr sz="2200">
              <a:latin typeface="Arial"/>
              <a:cs typeface="Arial"/>
            </a:endParaRPr>
          </a:p>
          <a:p>
            <a:pPr marL="356870" indent="-344170">
              <a:lnSpc>
                <a:spcPts val="2375"/>
              </a:lnSpc>
              <a:buChar char="•"/>
              <a:tabLst>
                <a:tab pos="356870" algn="l"/>
              </a:tabLst>
            </a:pPr>
            <a:r>
              <a:rPr sz="2200" dirty="0">
                <a:solidFill>
                  <a:srgbClr val="6B6BCF"/>
                </a:solidFill>
                <a:latin typeface="Arial"/>
                <a:cs typeface="Arial"/>
              </a:rPr>
              <a:t>make</a:t>
            </a:r>
            <a:r>
              <a:rPr sz="2200" spc="-65" dirty="0">
                <a:solidFill>
                  <a:srgbClr val="6B6BCF"/>
                </a:solidFill>
                <a:latin typeface="Arial"/>
                <a:cs typeface="Arial"/>
              </a:rPr>
              <a:t> </a:t>
            </a:r>
            <a:r>
              <a:rPr sz="2200" dirty="0">
                <a:solidFill>
                  <a:srgbClr val="6B6BCF"/>
                </a:solidFill>
                <a:latin typeface="Arial"/>
                <a:cs typeface="Arial"/>
              </a:rPr>
              <a:t>links</a:t>
            </a:r>
            <a:r>
              <a:rPr sz="2200" spc="-40" dirty="0">
                <a:solidFill>
                  <a:srgbClr val="6B6BCF"/>
                </a:solidFill>
                <a:latin typeface="Arial"/>
                <a:cs typeface="Arial"/>
              </a:rPr>
              <a:t> </a:t>
            </a:r>
            <a:r>
              <a:rPr sz="2200" dirty="0">
                <a:solidFill>
                  <a:srgbClr val="6B6BCF"/>
                </a:solidFill>
                <a:latin typeface="Arial"/>
                <a:cs typeface="Arial"/>
              </a:rPr>
              <a:t>between</a:t>
            </a:r>
            <a:r>
              <a:rPr sz="2200" spc="-20" dirty="0">
                <a:solidFill>
                  <a:srgbClr val="6B6BCF"/>
                </a:solidFill>
                <a:latin typeface="Arial"/>
                <a:cs typeface="Arial"/>
              </a:rPr>
              <a:t> </a:t>
            </a:r>
            <a:r>
              <a:rPr sz="2200" dirty="0">
                <a:solidFill>
                  <a:srgbClr val="6B6BCF"/>
                </a:solidFill>
                <a:latin typeface="Arial"/>
                <a:cs typeface="Arial"/>
              </a:rPr>
              <a:t>the</a:t>
            </a:r>
            <a:r>
              <a:rPr sz="2200" spc="-45" dirty="0">
                <a:solidFill>
                  <a:srgbClr val="6B6BCF"/>
                </a:solidFill>
                <a:latin typeface="Arial"/>
                <a:cs typeface="Arial"/>
              </a:rPr>
              <a:t> </a:t>
            </a:r>
            <a:r>
              <a:rPr sz="2200" dirty="0">
                <a:solidFill>
                  <a:srgbClr val="6B6BCF"/>
                </a:solidFill>
                <a:latin typeface="Arial"/>
                <a:cs typeface="Arial"/>
              </a:rPr>
              <a:t>book</a:t>
            </a:r>
            <a:r>
              <a:rPr sz="2200" spc="-20" dirty="0">
                <a:solidFill>
                  <a:srgbClr val="6B6BCF"/>
                </a:solidFill>
                <a:latin typeface="Arial"/>
                <a:cs typeface="Arial"/>
              </a:rPr>
              <a:t> </a:t>
            </a:r>
            <a:r>
              <a:rPr sz="2200" dirty="0">
                <a:solidFill>
                  <a:srgbClr val="6B6BCF"/>
                </a:solidFill>
                <a:latin typeface="Arial"/>
                <a:cs typeface="Arial"/>
              </a:rPr>
              <a:t>they</a:t>
            </a:r>
            <a:r>
              <a:rPr sz="2200" spc="-35" dirty="0">
                <a:solidFill>
                  <a:srgbClr val="6B6BCF"/>
                </a:solidFill>
                <a:latin typeface="Arial"/>
                <a:cs typeface="Arial"/>
              </a:rPr>
              <a:t> </a:t>
            </a:r>
            <a:r>
              <a:rPr sz="2200" dirty="0">
                <a:solidFill>
                  <a:srgbClr val="6B6BCF"/>
                </a:solidFill>
                <a:latin typeface="Arial"/>
                <a:cs typeface="Arial"/>
              </a:rPr>
              <a:t>are</a:t>
            </a:r>
            <a:r>
              <a:rPr sz="2200" spc="-35" dirty="0">
                <a:solidFill>
                  <a:srgbClr val="6B6BCF"/>
                </a:solidFill>
                <a:latin typeface="Arial"/>
                <a:cs typeface="Arial"/>
              </a:rPr>
              <a:t> </a:t>
            </a:r>
            <a:r>
              <a:rPr sz="2200" dirty="0">
                <a:solidFill>
                  <a:srgbClr val="6B6BCF"/>
                </a:solidFill>
                <a:latin typeface="Arial"/>
                <a:cs typeface="Arial"/>
              </a:rPr>
              <a:t>reading</a:t>
            </a:r>
            <a:r>
              <a:rPr sz="2200" spc="-30" dirty="0">
                <a:solidFill>
                  <a:srgbClr val="6B6BCF"/>
                </a:solidFill>
                <a:latin typeface="Arial"/>
                <a:cs typeface="Arial"/>
              </a:rPr>
              <a:t> </a:t>
            </a:r>
            <a:r>
              <a:rPr sz="2200" dirty="0">
                <a:solidFill>
                  <a:srgbClr val="6B6BCF"/>
                </a:solidFill>
                <a:latin typeface="Arial"/>
                <a:cs typeface="Arial"/>
              </a:rPr>
              <a:t>and</a:t>
            </a:r>
            <a:r>
              <a:rPr sz="2200" spc="-20" dirty="0">
                <a:solidFill>
                  <a:srgbClr val="6B6BCF"/>
                </a:solidFill>
                <a:latin typeface="Arial"/>
                <a:cs typeface="Arial"/>
              </a:rPr>
              <a:t> </a:t>
            </a:r>
            <a:r>
              <a:rPr sz="2200" spc="-10" dirty="0">
                <a:solidFill>
                  <a:srgbClr val="6B6BCF"/>
                </a:solidFill>
                <a:latin typeface="Arial"/>
                <a:cs typeface="Arial"/>
              </a:rPr>
              <a:t>other</a:t>
            </a:r>
            <a:endParaRPr sz="2200">
              <a:latin typeface="Arial"/>
              <a:cs typeface="Arial"/>
            </a:endParaRPr>
          </a:p>
          <a:p>
            <a:pPr marL="356870">
              <a:lnSpc>
                <a:spcPts val="2375"/>
              </a:lnSpc>
            </a:pPr>
            <a:r>
              <a:rPr sz="2200" dirty="0">
                <a:solidFill>
                  <a:srgbClr val="6B6BCF"/>
                </a:solidFill>
                <a:latin typeface="Arial"/>
                <a:cs typeface="Arial"/>
              </a:rPr>
              <a:t>books</a:t>
            </a:r>
            <a:r>
              <a:rPr sz="2200" spc="-55" dirty="0">
                <a:solidFill>
                  <a:srgbClr val="6B6BCF"/>
                </a:solidFill>
                <a:latin typeface="Arial"/>
                <a:cs typeface="Arial"/>
              </a:rPr>
              <a:t> </a:t>
            </a:r>
            <a:r>
              <a:rPr sz="2200" dirty="0">
                <a:solidFill>
                  <a:srgbClr val="6B6BCF"/>
                </a:solidFill>
                <a:latin typeface="Arial"/>
                <a:cs typeface="Arial"/>
              </a:rPr>
              <a:t>they</a:t>
            </a:r>
            <a:r>
              <a:rPr sz="2200" spc="-30" dirty="0">
                <a:solidFill>
                  <a:srgbClr val="6B6BCF"/>
                </a:solidFill>
                <a:latin typeface="Arial"/>
                <a:cs typeface="Arial"/>
              </a:rPr>
              <a:t> </a:t>
            </a:r>
            <a:r>
              <a:rPr sz="2200" dirty="0">
                <a:solidFill>
                  <a:srgbClr val="6B6BCF"/>
                </a:solidFill>
                <a:latin typeface="Arial"/>
                <a:cs typeface="Arial"/>
              </a:rPr>
              <a:t>have</a:t>
            </a:r>
            <a:r>
              <a:rPr sz="2200" spc="15" dirty="0">
                <a:solidFill>
                  <a:srgbClr val="6B6BCF"/>
                </a:solidFill>
                <a:latin typeface="Arial"/>
                <a:cs typeface="Arial"/>
              </a:rPr>
              <a:t> </a:t>
            </a:r>
            <a:r>
              <a:rPr sz="2200" spc="-20" dirty="0">
                <a:solidFill>
                  <a:srgbClr val="6B6BCF"/>
                </a:solidFill>
                <a:latin typeface="Arial"/>
                <a:cs typeface="Arial"/>
              </a:rPr>
              <a:t>read</a:t>
            </a:r>
            <a:endParaRPr sz="2200">
              <a:latin typeface="Arial"/>
              <a:cs typeface="Arial"/>
            </a:endParaRPr>
          </a:p>
        </p:txBody>
      </p:sp>
      <p:grpSp>
        <p:nvGrpSpPr>
          <p:cNvPr id="3" name="object 3"/>
          <p:cNvGrpSpPr/>
          <p:nvPr/>
        </p:nvGrpSpPr>
        <p:grpSpPr>
          <a:xfrm>
            <a:off x="2687827" y="5793740"/>
            <a:ext cx="5856605" cy="656590"/>
            <a:chOff x="2687827" y="5793740"/>
            <a:chExt cx="5856605" cy="656590"/>
          </a:xfrm>
        </p:grpSpPr>
        <p:sp>
          <p:nvSpPr>
            <p:cNvPr id="4" name="object 4"/>
            <p:cNvSpPr/>
            <p:nvPr/>
          </p:nvSpPr>
          <p:spPr>
            <a:xfrm>
              <a:off x="2700527" y="5806440"/>
              <a:ext cx="5831205" cy="631190"/>
            </a:xfrm>
            <a:custGeom>
              <a:avLst/>
              <a:gdLst/>
              <a:ahLst/>
              <a:cxnLst/>
              <a:rect l="l" t="t" r="r" b="b"/>
              <a:pathLst>
                <a:path w="5831205" h="631189">
                  <a:moveTo>
                    <a:pt x="5830824" y="0"/>
                  </a:moveTo>
                  <a:lnTo>
                    <a:pt x="0" y="0"/>
                  </a:lnTo>
                  <a:lnTo>
                    <a:pt x="0" y="630936"/>
                  </a:lnTo>
                  <a:lnTo>
                    <a:pt x="5830824" y="630936"/>
                  </a:lnTo>
                  <a:lnTo>
                    <a:pt x="5830824" y="0"/>
                  </a:lnTo>
                  <a:close/>
                </a:path>
              </a:pathLst>
            </a:custGeom>
            <a:solidFill>
              <a:srgbClr val="DAECEE"/>
            </a:solidFill>
          </p:spPr>
          <p:txBody>
            <a:bodyPr wrap="square" lIns="0" tIns="0" rIns="0" bIns="0" rtlCol="0"/>
            <a:lstStyle/>
            <a:p>
              <a:endParaRPr/>
            </a:p>
          </p:txBody>
        </p:sp>
        <p:sp>
          <p:nvSpPr>
            <p:cNvPr id="5" name="object 5"/>
            <p:cNvSpPr/>
            <p:nvPr/>
          </p:nvSpPr>
          <p:spPr>
            <a:xfrm>
              <a:off x="2700527" y="5806440"/>
              <a:ext cx="5831205" cy="631190"/>
            </a:xfrm>
            <a:custGeom>
              <a:avLst/>
              <a:gdLst/>
              <a:ahLst/>
              <a:cxnLst/>
              <a:rect l="l" t="t" r="r" b="b"/>
              <a:pathLst>
                <a:path w="5831205" h="631189">
                  <a:moveTo>
                    <a:pt x="0" y="630936"/>
                  </a:moveTo>
                  <a:lnTo>
                    <a:pt x="5830824" y="630936"/>
                  </a:lnTo>
                  <a:lnTo>
                    <a:pt x="5830824" y="0"/>
                  </a:lnTo>
                  <a:lnTo>
                    <a:pt x="0" y="0"/>
                  </a:lnTo>
                  <a:lnTo>
                    <a:pt x="0" y="630936"/>
                  </a:lnTo>
                  <a:close/>
                </a:path>
              </a:pathLst>
            </a:custGeom>
            <a:ln w="25400">
              <a:solidFill>
                <a:srgbClr val="9FADAF"/>
              </a:solidFill>
            </a:ln>
          </p:spPr>
          <p:txBody>
            <a:bodyPr wrap="square" lIns="0" tIns="0" rIns="0" bIns="0" rtlCol="0"/>
            <a:lstStyle/>
            <a:p>
              <a:endParaRPr/>
            </a:p>
          </p:txBody>
        </p:sp>
        <p:pic>
          <p:nvPicPr>
            <p:cNvPr id="6" name="object 6"/>
            <p:cNvPicPr/>
            <p:nvPr/>
          </p:nvPicPr>
          <p:blipFill>
            <a:blip r:embed="rId3" cstate="print"/>
            <a:stretch>
              <a:fillRect/>
            </a:stretch>
          </p:blipFill>
          <p:spPr>
            <a:xfrm>
              <a:off x="2779775" y="5946648"/>
              <a:ext cx="5581650" cy="494563"/>
            </a:xfrm>
            <a:prstGeom prst="rect">
              <a:avLst/>
            </a:prstGeom>
          </p:spPr>
        </p:pic>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01795" y="253378"/>
            <a:ext cx="8557895" cy="2780248"/>
          </a:xfrm>
          <a:prstGeom prst="rect">
            <a:avLst/>
          </a:prstGeom>
        </p:spPr>
        <p:txBody>
          <a:bodyPr vert="horz" wrap="square" lIns="0" tIns="162560" rIns="0" bIns="0" rtlCol="0">
            <a:spAutoFit/>
          </a:bodyPr>
          <a:lstStyle/>
          <a:p>
            <a:pPr marL="12700">
              <a:lnSpc>
                <a:spcPct val="100000"/>
              </a:lnSpc>
            </a:pPr>
            <a:r>
              <a:rPr sz="1900" dirty="0">
                <a:solidFill>
                  <a:srgbClr val="6B6BCF"/>
                </a:solidFill>
                <a:latin typeface="Arial"/>
                <a:cs typeface="Arial"/>
              </a:rPr>
              <a:t>Through</a:t>
            </a:r>
            <a:r>
              <a:rPr sz="1900" spc="-25" dirty="0">
                <a:solidFill>
                  <a:srgbClr val="6B6BCF"/>
                </a:solidFill>
                <a:latin typeface="Arial"/>
                <a:cs typeface="Arial"/>
              </a:rPr>
              <a:t> </a:t>
            </a:r>
            <a:r>
              <a:rPr sz="1900" dirty="0">
                <a:solidFill>
                  <a:srgbClr val="6B6BCF"/>
                </a:solidFill>
                <a:latin typeface="Arial"/>
                <a:cs typeface="Arial"/>
              </a:rPr>
              <a:t>story</a:t>
            </a:r>
            <a:r>
              <a:rPr sz="1900" spc="-60" dirty="0">
                <a:solidFill>
                  <a:srgbClr val="6B6BCF"/>
                </a:solidFill>
                <a:latin typeface="Arial"/>
                <a:cs typeface="Arial"/>
              </a:rPr>
              <a:t> </a:t>
            </a:r>
            <a:r>
              <a:rPr sz="1900" dirty="0">
                <a:solidFill>
                  <a:srgbClr val="6B6BCF"/>
                </a:solidFill>
                <a:latin typeface="Arial"/>
                <a:cs typeface="Arial"/>
              </a:rPr>
              <a:t>time,</a:t>
            </a:r>
            <a:r>
              <a:rPr sz="1900" spc="-50" dirty="0">
                <a:solidFill>
                  <a:srgbClr val="6B6BCF"/>
                </a:solidFill>
                <a:latin typeface="Arial"/>
                <a:cs typeface="Arial"/>
              </a:rPr>
              <a:t> </a:t>
            </a:r>
            <a:r>
              <a:rPr sz="1900" dirty="0">
                <a:solidFill>
                  <a:srgbClr val="6B6BCF"/>
                </a:solidFill>
                <a:latin typeface="Arial"/>
                <a:cs typeface="Arial"/>
              </a:rPr>
              <a:t>teachers</a:t>
            </a:r>
            <a:r>
              <a:rPr sz="1900" spc="-60" dirty="0">
                <a:solidFill>
                  <a:srgbClr val="6B6BCF"/>
                </a:solidFill>
                <a:latin typeface="Arial"/>
                <a:cs typeface="Arial"/>
              </a:rPr>
              <a:t> </a:t>
            </a:r>
            <a:r>
              <a:rPr sz="1900" dirty="0">
                <a:solidFill>
                  <a:srgbClr val="6B6BCF"/>
                </a:solidFill>
                <a:latin typeface="Arial"/>
                <a:cs typeface="Arial"/>
              </a:rPr>
              <a:t>may</a:t>
            </a:r>
            <a:r>
              <a:rPr sz="1900" spc="-35" dirty="0">
                <a:solidFill>
                  <a:srgbClr val="6B6BCF"/>
                </a:solidFill>
                <a:latin typeface="Arial"/>
                <a:cs typeface="Arial"/>
              </a:rPr>
              <a:t> </a:t>
            </a:r>
            <a:r>
              <a:rPr sz="1900" dirty="0">
                <a:solidFill>
                  <a:srgbClr val="6B6BCF"/>
                </a:solidFill>
                <a:latin typeface="Arial"/>
                <a:cs typeface="Arial"/>
              </a:rPr>
              <a:t>model</a:t>
            </a:r>
            <a:r>
              <a:rPr sz="1900" spc="-20" dirty="0">
                <a:solidFill>
                  <a:srgbClr val="6B6BCF"/>
                </a:solidFill>
                <a:latin typeface="Arial"/>
                <a:cs typeface="Arial"/>
              </a:rPr>
              <a:t> </a:t>
            </a:r>
            <a:r>
              <a:rPr sz="1900" dirty="0">
                <a:solidFill>
                  <a:srgbClr val="6B6BCF"/>
                </a:solidFill>
                <a:latin typeface="Arial"/>
                <a:cs typeface="Arial"/>
              </a:rPr>
              <a:t>key</a:t>
            </a:r>
            <a:r>
              <a:rPr sz="1900" spc="-75" dirty="0">
                <a:solidFill>
                  <a:srgbClr val="6B6BCF"/>
                </a:solidFill>
                <a:latin typeface="Arial"/>
                <a:cs typeface="Arial"/>
              </a:rPr>
              <a:t> </a:t>
            </a:r>
            <a:r>
              <a:rPr sz="1900" dirty="0">
                <a:solidFill>
                  <a:srgbClr val="6B6BCF"/>
                </a:solidFill>
                <a:latin typeface="Arial"/>
                <a:cs typeface="Arial"/>
              </a:rPr>
              <a:t>skills</a:t>
            </a:r>
            <a:r>
              <a:rPr sz="1900" spc="-100" dirty="0">
                <a:solidFill>
                  <a:srgbClr val="6B6BCF"/>
                </a:solidFill>
                <a:latin typeface="Arial"/>
                <a:cs typeface="Arial"/>
              </a:rPr>
              <a:t> </a:t>
            </a:r>
            <a:r>
              <a:rPr sz="1900" dirty="0">
                <a:solidFill>
                  <a:srgbClr val="6B6BCF"/>
                </a:solidFill>
                <a:latin typeface="Arial"/>
                <a:cs typeface="Arial"/>
              </a:rPr>
              <a:t>of</a:t>
            </a:r>
            <a:r>
              <a:rPr sz="1900" spc="-70" dirty="0">
                <a:solidFill>
                  <a:srgbClr val="6B6BCF"/>
                </a:solidFill>
                <a:latin typeface="Arial"/>
                <a:cs typeface="Arial"/>
              </a:rPr>
              <a:t> </a:t>
            </a:r>
            <a:r>
              <a:rPr sz="1900" dirty="0">
                <a:solidFill>
                  <a:srgbClr val="6B6BCF"/>
                </a:solidFill>
                <a:latin typeface="Arial"/>
                <a:cs typeface="Arial"/>
              </a:rPr>
              <a:t>comprehension</a:t>
            </a:r>
            <a:r>
              <a:rPr sz="1900" spc="-25" dirty="0">
                <a:solidFill>
                  <a:srgbClr val="6B6BCF"/>
                </a:solidFill>
                <a:latin typeface="Arial"/>
                <a:cs typeface="Arial"/>
              </a:rPr>
              <a:t> </a:t>
            </a:r>
            <a:r>
              <a:rPr sz="1900" spc="-10" dirty="0">
                <a:solidFill>
                  <a:srgbClr val="6B6BCF"/>
                </a:solidFill>
                <a:latin typeface="Arial"/>
                <a:cs typeface="Arial"/>
              </a:rPr>
              <a:t>strategies</a:t>
            </a:r>
            <a:r>
              <a:rPr sz="1900" spc="-10" dirty="0" smtClean="0">
                <a:solidFill>
                  <a:srgbClr val="6B6BCF"/>
                </a:solidFill>
                <a:latin typeface="Arial"/>
                <a:cs typeface="Arial"/>
              </a:rPr>
              <a:t>:</a:t>
            </a:r>
            <a:endParaRPr lang="en-GB" sz="1900" spc="-10" dirty="0" smtClean="0">
              <a:solidFill>
                <a:srgbClr val="6B6BCF"/>
              </a:solidFill>
              <a:latin typeface="Arial"/>
              <a:cs typeface="Arial"/>
            </a:endParaRPr>
          </a:p>
          <a:p>
            <a:pPr marL="12700">
              <a:lnSpc>
                <a:spcPct val="100000"/>
              </a:lnSpc>
            </a:pPr>
            <a:endParaRPr sz="1000" dirty="0">
              <a:latin typeface="Arial"/>
              <a:cs typeface="Arial"/>
            </a:endParaRPr>
          </a:p>
          <a:p>
            <a:pPr marL="355600" indent="-342900">
              <a:lnSpc>
                <a:spcPct val="100000"/>
              </a:lnSpc>
              <a:buFont typeface="Arial" panose="020B0604020202020204" pitchFamily="34" charset="0"/>
              <a:buChar char="•"/>
            </a:pPr>
            <a:r>
              <a:rPr sz="1900" b="1" spc="-10" dirty="0">
                <a:solidFill>
                  <a:srgbClr val="6B6BCF"/>
                </a:solidFill>
                <a:latin typeface="Arial"/>
                <a:cs typeface="Arial"/>
              </a:rPr>
              <a:t>Inferring</a:t>
            </a:r>
            <a:endParaRPr sz="1900" dirty="0">
              <a:latin typeface="Arial"/>
              <a:cs typeface="Arial"/>
            </a:endParaRPr>
          </a:p>
          <a:p>
            <a:pPr marL="12700">
              <a:lnSpc>
                <a:spcPct val="100000"/>
              </a:lnSpc>
            </a:pPr>
            <a:r>
              <a:rPr sz="1400" dirty="0">
                <a:solidFill>
                  <a:srgbClr val="6B6BCF"/>
                </a:solidFill>
                <a:latin typeface="Arial"/>
                <a:cs typeface="Arial"/>
              </a:rPr>
              <a:t>How</a:t>
            </a:r>
            <a:r>
              <a:rPr sz="1400" spc="-30" dirty="0">
                <a:solidFill>
                  <a:srgbClr val="6B6BCF"/>
                </a:solidFill>
                <a:latin typeface="Arial"/>
                <a:cs typeface="Arial"/>
              </a:rPr>
              <a:t> </a:t>
            </a:r>
            <a:r>
              <a:rPr sz="1400" dirty="0">
                <a:solidFill>
                  <a:srgbClr val="6B6BCF"/>
                </a:solidFill>
                <a:latin typeface="Arial"/>
                <a:cs typeface="Arial"/>
              </a:rPr>
              <a:t>do</a:t>
            </a:r>
            <a:r>
              <a:rPr sz="1400" spc="-45" dirty="0">
                <a:solidFill>
                  <a:srgbClr val="6B6BCF"/>
                </a:solidFill>
                <a:latin typeface="Arial"/>
                <a:cs typeface="Arial"/>
              </a:rPr>
              <a:t> </a:t>
            </a:r>
            <a:r>
              <a:rPr sz="1400" dirty="0">
                <a:solidFill>
                  <a:srgbClr val="6B6BCF"/>
                </a:solidFill>
                <a:latin typeface="Arial"/>
                <a:cs typeface="Arial"/>
              </a:rPr>
              <a:t>you</a:t>
            </a:r>
            <a:r>
              <a:rPr sz="1400" spc="-25" dirty="0">
                <a:solidFill>
                  <a:srgbClr val="6B6BCF"/>
                </a:solidFill>
                <a:latin typeface="Arial"/>
                <a:cs typeface="Arial"/>
              </a:rPr>
              <a:t> </a:t>
            </a:r>
            <a:r>
              <a:rPr sz="1400" spc="-10" dirty="0">
                <a:solidFill>
                  <a:srgbClr val="6B6BCF"/>
                </a:solidFill>
                <a:latin typeface="Arial"/>
                <a:cs typeface="Arial"/>
              </a:rPr>
              <a:t>know?</a:t>
            </a:r>
            <a:endParaRPr sz="1400" dirty="0">
              <a:latin typeface="Arial"/>
              <a:cs typeface="Arial"/>
            </a:endParaRPr>
          </a:p>
          <a:p>
            <a:pPr marL="12700">
              <a:lnSpc>
                <a:spcPct val="100000"/>
              </a:lnSpc>
            </a:pPr>
            <a:r>
              <a:rPr sz="1400" dirty="0">
                <a:solidFill>
                  <a:srgbClr val="6B6BCF"/>
                </a:solidFill>
                <a:latin typeface="Arial"/>
                <a:cs typeface="Arial"/>
              </a:rPr>
              <a:t>What</a:t>
            </a:r>
            <a:r>
              <a:rPr sz="1400" spc="-75" dirty="0">
                <a:solidFill>
                  <a:srgbClr val="6B6BCF"/>
                </a:solidFill>
                <a:latin typeface="Arial"/>
                <a:cs typeface="Arial"/>
              </a:rPr>
              <a:t> </a:t>
            </a:r>
            <a:r>
              <a:rPr sz="1400" dirty="0">
                <a:solidFill>
                  <a:srgbClr val="6B6BCF"/>
                </a:solidFill>
                <a:latin typeface="Arial"/>
                <a:cs typeface="Arial"/>
              </a:rPr>
              <a:t>does</a:t>
            </a:r>
            <a:r>
              <a:rPr sz="1400" spc="-25" dirty="0">
                <a:solidFill>
                  <a:srgbClr val="6B6BCF"/>
                </a:solidFill>
                <a:latin typeface="Arial"/>
                <a:cs typeface="Arial"/>
              </a:rPr>
              <a:t> </a:t>
            </a:r>
            <a:r>
              <a:rPr sz="1400" dirty="0">
                <a:solidFill>
                  <a:srgbClr val="6B6BCF"/>
                </a:solidFill>
                <a:latin typeface="Arial"/>
                <a:cs typeface="Arial"/>
              </a:rPr>
              <a:t>the</a:t>
            </a:r>
            <a:r>
              <a:rPr sz="1400" spc="-30" dirty="0">
                <a:solidFill>
                  <a:srgbClr val="6B6BCF"/>
                </a:solidFill>
                <a:latin typeface="Arial"/>
                <a:cs typeface="Arial"/>
              </a:rPr>
              <a:t> </a:t>
            </a:r>
            <a:r>
              <a:rPr sz="1400" dirty="0">
                <a:solidFill>
                  <a:srgbClr val="6B6BCF"/>
                </a:solidFill>
                <a:latin typeface="Arial"/>
                <a:cs typeface="Arial"/>
              </a:rPr>
              <a:t>author</a:t>
            </a:r>
            <a:r>
              <a:rPr sz="1400" spc="5" dirty="0">
                <a:solidFill>
                  <a:srgbClr val="6B6BCF"/>
                </a:solidFill>
                <a:latin typeface="Arial"/>
                <a:cs typeface="Arial"/>
              </a:rPr>
              <a:t> </a:t>
            </a:r>
            <a:r>
              <a:rPr sz="1400" dirty="0">
                <a:solidFill>
                  <a:srgbClr val="6B6BCF"/>
                </a:solidFill>
                <a:latin typeface="Arial"/>
                <a:cs typeface="Arial"/>
              </a:rPr>
              <a:t>‘show’</a:t>
            </a:r>
            <a:r>
              <a:rPr sz="1400" spc="-50" dirty="0">
                <a:solidFill>
                  <a:srgbClr val="6B6BCF"/>
                </a:solidFill>
                <a:latin typeface="Arial"/>
                <a:cs typeface="Arial"/>
              </a:rPr>
              <a:t> </a:t>
            </a:r>
            <a:r>
              <a:rPr sz="1400" dirty="0">
                <a:solidFill>
                  <a:srgbClr val="6B6BCF"/>
                </a:solidFill>
                <a:latin typeface="Arial"/>
                <a:cs typeface="Arial"/>
              </a:rPr>
              <a:t>not</a:t>
            </a:r>
            <a:r>
              <a:rPr sz="1400" spc="-5" dirty="0">
                <a:solidFill>
                  <a:srgbClr val="6B6BCF"/>
                </a:solidFill>
                <a:latin typeface="Arial"/>
                <a:cs typeface="Arial"/>
              </a:rPr>
              <a:t> </a:t>
            </a:r>
            <a:r>
              <a:rPr sz="1400" dirty="0">
                <a:solidFill>
                  <a:srgbClr val="6B6BCF"/>
                </a:solidFill>
                <a:latin typeface="Arial"/>
                <a:cs typeface="Arial"/>
              </a:rPr>
              <a:t>‘tell’</a:t>
            </a:r>
            <a:r>
              <a:rPr sz="1400" spc="-50" dirty="0">
                <a:solidFill>
                  <a:srgbClr val="6B6BCF"/>
                </a:solidFill>
                <a:latin typeface="Arial"/>
                <a:cs typeface="Arial"/>
              </a:rPr>
              <a:t> </a:t>
            </a:r>
            <a:r>
              <a:rPr sz="1400" spc="-25" dirty="0">
                <a:solidFill>
                  <a:srgbClr val="6B6BCF"/>
                </a:solidFill>
                <a:latin typeface="Arial"/>
                <a:cs typeface="Arial"/>
              </a:rPr>
              <a:t>us</a:t>
            </a:r>
            <a:r>
              <a:rPr sz="1400" spc="-25" dirty="0" smtClean="0">
                <a:solidFill>
                  <a:srgbClr val="6B6BCF"/>
                </a:solidFill>
                <a:latin typeface="Arial"/>
                <a:cs typeface="Arial"/>
              </a:rPr>
              <a:t>?</a:t>
            </a:r>
            <a:endParaRPr lang="en-GB" sz="1400" spc="-25" dirty="0" smtClean="0">
              <a:solidFill>
                <a:srgbClr val="6B6BCF"/>
              </a:solidFill>
              <a:latin typeface="Arial"/>
              <a:cs typeface="Arial"/>
            </a:endParaRPr>
          </a:p>
          <a:p>
            <a:pPr marL="12700">
              <a:lnSpc>
                <a:spcPct val="100000"/>
              </a:lnSpc>
            </a:pPr>
            <a:endParaRPr sz="1400" dirty="0">
              <a:latin typeface="Arial"/>
              <a:cs typeface="Arial"/>
            </a:endParaRPr>
          </a:p>
          <a:p>
            <a:pPr marL="355600" indent="-342900">
              <a:lnSpc>
                <a:spcPct val="100000"/>
              </a:lnSpc>
              <a:buFont typeface="Arial" panose="020B0604020202020204" pitchFamily="34" charset="0"/>
              <a:buChar char="•"/>
            </a:pPr>
            <a:r>
              <a:rPr sz="1900" b="1" dirty="0">
                <a:solidFill>
                  <a:srgbClr val="6B6BCF"/>
                </a:solidFill>
                <a:latin typeface="Arial"/>
                <a:cs typeface="Arial"/>
              </a:rPr>
              <a:t>Making</a:t>
            </a:r>
            <a:r>
              <a:rPr sz="1900" b="1" spc="-55" dirty="0">
                <a:solidFill>
                  <a:srgbClr val="6B6BCF"/>
                </a:solidFill>
                <a:latin typeface="Arial"/>
                <a:cs typeface="Arial"/>
              </a:rPr>
              <a:t> </a:t>
            </a:r>
            <a:r>
              <a:rPr sz="1900" b="1" spc="-10" dirty="0">
                <a:solidFill>
                  <a:srgbClr val="6B6BCF"/>
                </a:solidFill>
                <a:latin typeface="Arial"/>
                <a:cs typeface="Arial"/>
              </a:rPr>
              <a:t>connections</a:t>
            </a:r>
            <a:endParaRPr sz="1900" dirty="0">
              <a:latin typeface="Arial"/>
              <a:cs typeface="Arial"/>
            </a:endParaRPr>
          </a:p>
          <a:p>
            <a:pPr marL="356870" marR="819150" indent="-344805">
              <a:lnSpc>
                <a:spcPct val="100000"/>
              </a:lnSpc>
            </a:pPr>
            <a:r>
              <a:rPr sz="1400" dirty="0">
                <a:solidFill>
                  <a:srgbClr val="6B6BCF"/>
                </a:solidFill>
                <a:latin typeface="Arial"/>
                <a:cs typeface="Arial"/>
              </a:rPr>
              <a:t>with</a:t>
            </a:r>
            <a:r>
              <a:rPr sz="1400" spc="-55" dirty="0">
                <a:solidFill>
                  <a:srgbClr val="6B6BCF"/>
                </a:solidFill>
                <a:latin typeface="Arial"/>
                <a:cs typeface="Arial"/>
              </a:rPr>
              <a:t> </a:t>
            </a:r>
            <a:r>
              <a:rPr sz="1400" dirty="0">
                <a:solidFill>
                  <a:srgbClr val="6B6BCF"/>
                </a:solidFill>
                <a:latin typeface="Arial"/>
                <a:cs typeface="Arial"/>
              </a:rPr>
              <a:t>other</a:t>
            </a:r>
            <a:r>
              <a:rPr sz="1400" spc="-30" dirty="0">
                <a:solidFill>
                  <a:srgbClr val="6B6BCF"/>
                </a:solidFill>
                <a:latin typeface="Arial"/>
                <a:cs typeface="Arial"/>
              </a:rPr>
              <a:t> </a:t>
            </a:r>
            <a:r>
              <a:rPr sz="1400" dirty="0">
                <a:solidFill>
                  <a:srgbClr val="6B6BCF"/>
                </a:solidFill>
                <a:latin typeface="Arial"/>
                <a:cs typeface="Arial"/>
              </a:rPr>
              <a:t>texts,</a:t>
            </a:r>
            <a:r>
              <a:rPr sz="1400" spc="-70" dirty="0">
                <a:solidFill>
                  <a:srgbClr val="6B6BCF"/>
                </a:solidFill>
                <a:latin typeface="Arial"/>
                <a:cs typeface="Arial"/>
              </a:rPr>
              <a:t> </a:t>
            </a:r>
            <a:r>
              <a:rPr sz="1400" dirty="0">
                <a:solidFill>
                  <a:srgbClr val="6B6BCF"/>
                </a:solidFill>
                <a:latin typeface="Arial"/>
                <a:cs typeface="Arial"/>
              </a:rPr>
              <a:t>other</a:t>
            </a:r>
            <a:r>
              <a:rPr sz="1400" spc="-40" dirty="0">
                <a:solidFill>
                  <a:srgbClr val="6B6BCF"/>
                </a:solidFill>
                <a:latin typeface="Arial"/>
                <a:cs typeface="Arial"/>
              </a:rPr>
              <a:t> </a:t>
            </a:r>
            <a:r>
              <a:rPr sz="1400" dirty="0">
                <a:solidFill>
                  <a:srgbClr val="6B6BCF"/>
                </a:solidFill>
                <a:latin typeface="Arial"/>
                <a:cs typeface="Arial"/>
              </a:rPr>
              <a:t>authors,</a:t>
            </a:r>
            <a:r>
              <a:rPr sz="1400" spc="-30" dirty="0">
                <a:solidFill>
                  <a:srgbClr val="6B6BCF"/>
                </a:solidFill>
                <a:latin typeface="Arial"/>
                <a:cs typeface="Arial"/>
              </a:rPr>
              <a:t> </a:t>
            </a:r>
            <a:r>
              <a:rPr sz="1400" dirty="0">
                <a:solidFill>
                  <a:srgbClr val="6B6BCF"/>
                </a:solidFill>
                <a:latin typeface="Arial"/>
                <a:cs typeface="Arial"/>
              </a:rPr>
              <a:t>other</a:t>
            </a:r>
            <a:r>
              <a:rPr sz="1400" spc="-35" dirty="0">
                <a:solidFill>
                  <a:srgbClr val="6B6BCF"/>
                </a:solidFill>
                <a:latin typeface="Arial"/>
                <a:cs typeface="Arial"/>
              </a:rPr>
              <a:t> </a:t>
            </a:r>
            <a:r>
              <a:rPr sz="1400" dirty="0">
                <a:solidFill>
                  <a:srgbClr val="6B6BCF"/>
                </a:solidFill>
                <a:latin typeface="Arial"/>
                <a:cs typeface="Arial"/>
              </a:rPr>
              <a:t>versions</a:t>
            </a:r>
            <a:r>
              <a:rPr sz="1400" spc="-15" dirty="0">
                <a:solidFill>
                  <a:srgbClr val="6B6BCF"/>
                </a:solidFill>
                <a:latin typeface="Arial"/>
                <a:cs typeface="Arial"/>
              </a:rPr>
              <a:t> </a:t>
            </a:r>
            <a:r>
              <a:rPr sz="1400" dirty="0">
                <a:solidFill>
                  <a:srgbClr val="6B6BCF"/>
                </a:solidFill>
                <a:latin typeface="Arial"/>
                <a:cs typeface="Arial"/>
              </a:rPr>
              <a:t>of</a:t>
            </a:r>
            <a:r>
              <a:rPr sz="1400" spc="-45" dirty="0">
                <a:solidFill>
                  <a:srgbClr val="6B6BCF"/>
                </a:solidFill>
                <a:latin typeface="Arial"/>
                <a:cs typeface="Arial"/>
              </a:rPr>
              <a:t> </a:t>
            </a:r>
            <a:r>
              <a:rPr sz="1400" dirty="0">
                <a:solidFill>
                  <a:srgbClr val="6B6BCF"/>
                </a:solidFill>
                <a:latin typeface="Arial"/>
                <a:cs typeface="Arial"/>
              </a:rPr>
              <a:t>that</a:t>
            </a:r>
            <a:r>
              <a:rPr sz="1400" spc="-50" dirty="0">
                <a:solidFill>
                  <a:srgbClr val="6B6BCF"/>
                </a:solidFill>
                <a:latin typeface="Arial"/>
                <a:cs typeface="Arial"/>
              </a:rPr>
              <a:t> </a:t>
            </a:r>
            <a:r>
              <a:rPr sz="1400" dirty="0">
                <a:solidFill>
                  <a:srgbClr val="6B6BCF"/>
                </a:solidFill>
                <a:latin typeface="Arial"/>
                <a:cs typeface="Arial"/>
              </a:rPr>
              <a:t>story,</a:t>
            </a:r>
            <a:r>
              <a:rPr sz="1400" spc="-30" dirty="0">
                <a:solidFill>
                  <a:srgbClr val="6B6BCF"/>
                </a:solidFill>
                <a:latin typeface="Arial"/>
                <a:cs typeface="Arial"/>
              </a:rPr>
              <a:t> </a:t>
            </a:r>
            <a:r>
              <a:rPr sz="1400" dirty="0">
                <a:solidFill>
                  <a:srgbClr val="6B6BCF"/>
                </a:solidFill>
                <a:latin typeface="Arial"/>
                <a:cs typeface="Arial"/>
              </a:rPr>
              <a:t>with</a:t>
            </a:r>
            <a:r>
              <a:rPr sz="1400" spc="-50" dirty="0">
                <a:solidFill>
                  <a:srgbClr val="6B6BCF"/>
                </a:solidFill>
                <a:latin typeface="Arial"/>
                <a:cs typeface="Arial"/>
              </a:rPr>
              <a:t> </a:t>
            </a:r>
            <a:r>
              <a:rPr sz="1400" spc="-10" dirty="0">
                <a:solidFill>
                  <a:srgbClr val="6B6BCF"/>
                </a:solidFill>
                <a:latin typeface="Arial"/>
                <a:cs typeface="Arial"/>
              </a:rPr>
              <a:t>personal experiences</a:t>
            </a:r>
            <a:r>
              <a:rPr sz="1400" spc="-10" dirty="0" smtClean="0">
                <a:solidFill>
                  <a:srgbClr val="6B6BCF"/>
                </a:solidFill>
                <a:latin typeface="Arial"/>
                <a:cs typeface="Arial"/>
              </a:rPr>
              <a:t>.</a:t>
            </a:r>
            <a:endParaRPr lang="en-GB" sz="1400" spc="-10" dirty="0" smtClean="0">
              <a:solidFill>
                <a:srgbClr val="6B6BCF"/>
              </a:solidFill>
              <a:latin typeface="Arial"/>
              <a:cs typeface="Arial"/>
            </a:endParaRPr>
          </a:p>
          <a:p>
            <a:pPr marL="356870" marR="819150" indent="-344805">
              <a:lnSpc>
                <a:spcPct val="100000"/>
              </a:lnSpc>
            </a:pPr>
            <a:endParaRPr sz="1400" dirty="0">
              <a:latin typeface="Arial"/>
              <a:cs typeface="Arial"/>
            </a:endParaRPr>
          </a:p>
          <a:p>
            <a:pPr marL="355600" indent="-342900">
              <a:lnSpc>
                <a:spcPct val="100000"/>
              </a:lnSpc>
              <a:buFont typeface="Arial" panose="020B0604020202020204" pitchFamily="34" charset="0"/>
              <a:buChar char="•"/>
            </a:pPr>
            <a:r>
              <a:rPr lang="en-GB" sz="1900" b="1" dirty="0" smtClean="0">
                <a:solidFill>
                  <a:srgbClr val="6B6BCF"/>
                </a:solidFill>
                <a:latin typeface="Arial"/>
                <a:cs typeface="Arial"/>
              </a:rPr>
              <a:t>Predicting </a:t>
            </a:r>
          </a:p>
          <a:p>
            <a:pPr marL="12700">
              <a:lnSpc>
                <a:spcPct val="100000"/>
              </a:lnSpc>
            </a:pPr>
            <a:r>
              <a:rPr sz="1400" dirty="0" smtClean="0">
                <a:solidFill>
                  <a:srgbClr val="6B6BCF"/>
                </a:solidFill>
                <a:latin typeface="Arial"/>
                <a:cs typeface="Arial"/>
              </a:rPr>
              <a:t>Making</a:t>
            </a:r>
            <a:r>
              <a:rPr sz="1400" spc="-30" dirty="0" smtClean="0">
                <a:solidFill>
                  <a:srgbClr val="6B6BCF"/>
                </a:solidFill>
                <a:latin typeface="Arial"/>
                <a:cs typeface="Arial"/>
              </a:rPr>
              <a:t> </a:t>
            </a:r>
            <a:r>
              <a:rPr sz="1400" dirty="0">
                <a:solidFill>
                  <a:srgbClr val="6B6BCF"/>
                </a:solidFill>
                <a:latin typeface="Arial"/>
                <a:cs typeface="Arial"/>
              </a:rPr>
              <a:t>plausible</a:t>
            </a:r>
            <a:r>
              <a:rPr sz="1400" spc="-50" dirty="0">
                <a:solidFill>
                  <a:srgbClr val="6B6BCF"/>
                </a:solidFill>
                <a:latin typeface="Arial"/>
                <a:cs typeface="Arial"/>
              </a:rPr>
              <a:t> </a:t>
            </a:r>
            <a:r>
              <a:rPr sz="1400" dirty="0">
                <a:solidFill>
                  <a:srgbClr val="6B6BCF"/>
                </a:solidFill>
                <a:latin typeface="Arial"/>
                <a:cs typeface="Arial"/>
              </a:rPr>
              <a:t>predications</a:t>
            </a:r>
            <a:r>
              <a:rPr sz="1400" spc="-20" dirty="0">
                <a:solidFill>
                  <a:srgbClr val="6B6BCF"/>
                </a:solidFill>
                <a:latin typeface="Arial"/>
                <a:cs typeface="Arial"/>
              </a:rPr>
              <a:t> </a:t>
            </a:r>
            <a:r>
              <a:rPr sz="1400" dirty="0">
                <a:solidFill>
                  <a:srgbClr val="6B6BCF"/>
                </a:solidFill>
                <a:latin typeface="Arial"/>
                <a:cs typeface="Arial"/>
              </a:rPr>
              <a:t>based</a:t>
            </a:r>
            <a:r>
              <a:rPr sz="1400" spc="-55" dirty="0">
                <a:solidFill>
                  <a:srgbClr val="6B6BCF"/>
                </a:solidFill>
                <a:latin typeface="Arial"/>
                <a:cs typeface="Arial"/>
              </a:rPr>
              <a:t> </a:t>
            </a:r>
            <a:r>
              <a:rPr sz="1400" dirty="0">
                <a:solidFill>
                  <a:srgbClr val="6B6BCF"/>
                </a:solidFill>
                <a:latin typeface="Arial"/>
                <a:cs typeface="Arial"/>
              </a:rPr>
              <a:t>on</a:t>
            </a:r>
            <a:r>
              <a:rPr sz="1400" spc="-30" dirty="0">
                <a:solidFill>
                  <a:srgbClr val="6B6BCF"/>
                </a:solidFill>
                <a:latin typeface="Arial"/>
                <a:cs typeface="Arial"/>
              </a:rPr>
              <a:t> </a:t>
            </a:r>
            <a:r>
              <a:rPr sz="1400" dirty="0">
                <a:solidFill>
                  <a:srgbClr val="6B6BCF"/>
                </a:solidFill>
                <a:latin typeface="Arial"/>
                <a:cs typeface="Arial"/>
              </a:rPr>
              <a:t>what</a:t>
            </a:r>
            <a:r>
              <a:rPr sz="1400" spc="-50" dirty="0">
                <a:solidFill>
                  <a:srgbClr val="6B6BCF"/>
                </a:solidFill>
                <a:latin typeface="Arial"/>
                <a:cs typeface="Arial"/>
              </a:rPr>
              <a:t> </a:t>
            </a:r>
            <a:r>
              <a:rPr sz="1400" dirty="0">
                <a:solidFill>
                  <a:srgbClr val="6B6BCF"/>
                </a:solidFill>
                <a:latin typeface="Arial"/>
                <a:cs typeface="Arial"/>
              </a:rPr>
              <a:t>has</a:t>
            </a:r>
            <a:r>
              <a:rPr sz="1400" spc="-40" dirty="0">
                <a:solidFill>
                  <a:srgbClr val="6B6BCF"/>
                </a:solidFill>
                <a:latin typeface="Arial"/>
                <a:cs typeface="Arial"/>
              </a:rPr>
              <a:t> </a:t>
            </a:r>
            <a:r>
              <a:rPr sz="1400" dirty="0">
                <a:solidFill>
                  <a:srgbClr val="6B6BCF"/>
                </a:solidFill>
                <a:latin typeface="Arial"/>
                <a:cs typeface="Arial"/>
              </a:rPr>
              <a:t>been</a:t>
            </a:r>
            <a:r>
              <a:rPr sz="1400" spc="-35" dirty="0">
                <a:solidFill>
                  <a:srgbClr val="6B6BCF"/>
                </a:solidFill>
                <a:latin typeface="Arial"/>
                <a:cs typeface="Arial"/>
              </a:rPr>
              <a:t> </a:t>
            </a:r>
            <a:r>
              <a:rPr sz="1400" dirty="0">
                <a:solidFill>
                  <a:srgbClr val="6B6BCF"/>
                </a:solidFill>
                <a:latin typeface="Arial"/>
                <a:cs typeface="Arial"/>
              </a:rPr>
              <a:t>read</a:t>
            </a:r>
            <a:r>
              <a:rPr sz="1400" spc="-25" dirty="0">
                <a:solidFill>
                  <a:srgbClr val="6B6BCF"/>
                </a:solidFill>
                <a:latin typeface="Arial"/>
                <a:cs typeface="Arial"/>
              </a:rPr>
              <a:t> </a:t>
            </a:r>
            <a:r>
              <a:rPr sz="1400" dirty="0">
                <a:solidFill>
                  <a:srgbClr val="6B6BCF"/>
                </a:solidFill>
                <a:latin typeface="Arial"/>
                <a:cs typeface="Arial"/>
              </a:rPr>
              <a:t>so</a:t>
            </a:r>
            <a:r>
              <a:rPr sz="1400" spc="-50" dirty="0">
                <a:solidFill>
                  <a:srgbClr val="6B6BCF"/>
                </a:solidFill>
                <a:latin typeface="Arial"/>
                <a:cs typeface="Arial"/>
              </a:rPr>
              <a:t> </a:t>
            </a:r>
            <a:r>
              <a:rPr sz="1400" spc="-20" dirty="0">
                <a:solidFill>
                  <a:srgbClr val="6B6BCF"/>
                </a:solidFill>
                <a:latin typeface="Arial"/>
                <a:cs typeface="Arial"/>
              </a:rPr>
              <a:t>far.</a:t>
            </a:r>
            <a:endParaRPr sz="1400" dirty="0">
              <a:latin typeface="Arial"/>
              <a:cs typeface="Arial"/>
            </a:endParaRPr>
          </a:p>
        </p:txBody>
      </p:sp>
      <p:grpSp>
        <p:nvGrpSpPr>
          <p:cNvPr id="3" name="object 3"/>
          <p:cNvGrpSpPr/>
          <p:nvPr/>
        </p:nvGrpSpPr>
        <p:grpSpPr>
          <a:xfrm>
            <a:off x="1605788" y="5793740"/>
            <a:ext cx="6938645" cy="577215"/>
            <a:chOff x="1605788" y="5793740"/>
            <a:chExt cx="6938645" cy="577215"/>
          </a:xfrm>
        </p:grpSpPr>
        <p:sp>
          <p:nvSpPr>
            <p:cNvPr id="4" name="object 4"/>
            <p:cNvSpPr/>
            <p:nvPr/>
          </p:nvSpPr>
          <p:spPr>
            <a:xfrm>
              <a:off x="1618488" y="5806440"/>
              <a:ext cx="6913245" cy="551815"/>
            </a:xfrm>
            <a:custGeom>
              <a:avLst/>
              <a:gdLst/>
              <a:ahLst/>
              <a:cxnLst/>
              <a:rect l="l" t="t" r="r" b="b"/>
              <a:pathLst>
                <a:path w="6913245" h="551814">
                  <a:moveTo>
                    <a:pt x="6912863" y="0"/>
                  </a:moveTo>
                  <a:lnTo>
                    <a:pt x="0" y="0"/>
                  </a:lnTo>
                  <a:lnTo>
                    <a:pt x="0" y="551688"/>
                  </a:lnTo>
                  <a:lnTo>
                    <a:pt x="6912863" y="551688"/>
                  </a:lnTo>
                  <a:lnTo>
                    <a:pt x="6912863" y="0"/>
                  </a:lnTo>
                  <a:close/>
                </a:path>
              </a:pathLst>
            </a:custGeom>
            <a:solidFill>
              <a:srgbClr val="DAECEE"/>
            </a:solidFill>
          </p:spPr>
          <p:txBody>
            <a:bodyPr wrap="square" lIns="0" tIns="0" rIns="0" bIns="0" rtlCol="0"/>
            <a:lstStyle/>
            <a:p>
              <a:endParaRPr/>
            </a:p>
          </p:txBody>
        </p:sp>
        <p:sp>
          <p:nvSpPr>
            <p:cNvPr id="5" name="object 5"/>
            <p:cNvSpPr/>
            <p:nvPr/>
          </p:nvSpPr>
          <p:spPr>
            <a:xfrm>
              <a:off x="1618488" y="5806440"/>
              <a:ext cx="6913245" cy="551815"/>
            </a:xfrm>
            <a:custGeom>
              <a:avLst/>
              <a:gdLst/>
              <a:ahLst/>
              <a:cxnLst/>
              <a:rect l="l" t="t" r="r" b="b"/>
              <a:pathLst>
                <a:path w="6913245" h="551814">
                  <a:moveTo>
                    <a:pt x="0" y="551688"/>
                  </a:moveTo>
                  <a:lnTo>
                    <a:pt x="6912863" y="551688"/>
                  </a:lnTo>
                  <a:lnTo>
                    <a:pt x="6912863" y="0"/>
                  </a:lnTo>
                  <a:lnTo>
                    <a:pt x="0" y="0"/>
                  </a:lnTo>
                  <a:lnTo>
                    <a:pt x="0" y="551688"/>
                  </a:lnTo>
                  <a:close/>
                </a:path>
              </a:pathLst>
            </a:custGeom>
            <a:ln w="25399">
              <a:solidFill>
                <a:srgbClr val="9FADAF"/>
              </a:solidFill>
            </a:ln>
          </p:spPr>
          <p:txBody>
            <a:bodyPr wrap="square" lIns="0" tIns="0" rIns="0" bIns="0" rtlCol="0"/>
            <a:lstStyle/>
            <a:p>
              <a:endParaRPr/>
            </a:p>
          </p:txBody>
        </p:sp>
        <p:pic>
          <p:nvPicPr>
            <p:cNvPr id="6" name="object 6"/>
            <p:cNvPicPr/>
            <p:nvPr/>
          </p:nvPicPr>
          <p:blipFill>
            <a:blip r:embed="rId3" cstate="print"/>
            <a:stretch>
              <a:fillRect/>
            </a:stretch>
          </p:blipFill>
          <p:spPr>
            <a:xfrm>
              <a:off x="1929384" y="5928360"/>
              <a:ext cx="6300978" cy="427507"/>
            </a:xfrm>
            <a:prstGeom prst="rect">
              <a:avLst/>
            </a:prstGeom>
          </p:spPr>
        </p:pic>
      </p:grpSp>
      <p:sp>
        <p:nvSpPr>
          <p:cNvPr id="8" name="object 3"/>
          <p:cNvSpPr txBox="1"/>
          <p:nvPr/>
        </p:nvSpPr>
        <p:spPr>
          <a:xfrm>
            <a:off x="301795" y="3049015"/>
            <a:ext cx="8445500" cy="2024913"/>
          </a:xfrm>
          <a:prstGeom prst="rect">
            <a:avLst/>
          </a:prstGeom>
        </p:spPr>
        <p:txBody>
          <a:bodyPr vert="horz" wrap="square" lIns="0" tIns="69850" rIns="0" bIns="0" rtlCol="0">
            <a:spAutoFit/>
          </a:bodyPr>
          <a:lstStyle/>
          <a:p>
            <a:pPr marL="355600" indent="-342900">
              <a:lnSpc>
                <a:spcPct val="100000"/>
              </a:lnSpc>
              <a:buFont typeface="Arial" panose="020B0604020202020204" pitchFamily="34" charset="0"/>
              <a:buChar char="•"/>
            </a:pPr>
            <a:r>
              <a:rPr lang="en-GB" sz="1900" b="1" spc="-10" dirty="0" smtClean="0">
                <a:solidFill>
                  <a:srgbClr val="6B6BCF"/>
                </a:solidFill>
                <a:latin typeface="Arial"/>
                <a:cs typeface="Arial"/>
              </a:rPr>
              <a:t>Summarising </a:t>
            </a:r>
          </a:p>
          <a:p>
            <a:pPr marL="12700">
              <a:lnSpc>
                <a:spcPct val="100000"/>
              </a:lnSpc>
            </a:pPr>
            <a:r>
              <a:rPr lang="en-GB" sz="1400" spc="-10" dirty="0" smtClean="0">
                <a:solidFill>
                  <a:srgbClr val="6B6BCF"/>
                </a:solidFill>
                <a:latin typeface="Arial"/>
                <a:cs typeface="Arial"/>
              </a:rPr>
              <a:t>Retelling the main parts of a story in their own words</a:t>
            </a:r>
          </a:p>
          <a:p>
            <a:pPr marL="12700">
              <a:lnSpc>
                <a:spcPct val="100000"/>
              </a:lnSpc>
            </a:pPr>
            <a:endParaRPr lang="en-GB" sz="1400" spc="-10" dirty="0" smtClean="0">
              <a:solidFill>
                <a:srgbClr val="6B6BCF"/>
              </a:solidFill>
              <a:latin typeface="Arial"/>
              <a:cs typeface="Arial"/>
            </a:endParaRPr>
          </a:p>
          <a:p>
            <a:pPr marL="355600" indent="-342900">
              <a:lnSpc>
                <a:spcPct val="100000"/>
              </a:lnSpc>
              <a:buFont typeface="Arial" panose="020B0604020202020204" pitchFamily="34" charset="0"/>
              <a:buChar char="•"/>
            </a:pPr>
            <a:r>
              <a:rPr sz="1900" b="1" spc="-10" dirty="0" smtClean="0">
                <a:solidFill>
                  <a:srgbClr val="6B6BCF"/>
                </a:solidFill>
                <a:latin typeface="Arial"/>
                <a:cs typeface="Arial"/>
              </a:rPr>
              <a:t>Questioning</a:t>
            </a:r>
            <a:endParaRPr sz="1900" dirty="0">
              <a:latin typeface="Arial"/>
              <a:cs typeface="Arial"/>
            </a:endParaRPr>
          </a:p>
          <a:p>
            <a:pPr marL="12700">
              <a:lnSpc>
                <a:spcPct val="100000"/>
              </a:lnSpc>
            </a:pPr>
            <a:r>
              <a:rPr sz="1400" dirty="0">
                <a:solidFill>
                  <a:srgbClr val="6B6BCF"/>
                </a:solidFill>
                <a:latin typeface="Arial"/>
                <a:cs typeface="Arial"/>
              </a:rPr>
              <a:t>Asking</a:t>
            </a:r>
            <a:r>
              <a:rPr sz="1400" spc="-75" dirty="0">
                <a:solidFill>
                  <a:srgbClr val="6B6BCF"/>
                </a:solidFill>
                <a:latin typeface="Arial"/>
                <a:cs typeface="Arial"/>
              </a:rPr>
              <a:t> </a:t>
            </a:r>
            <a:r>
              <a:rPr sz="1400" dirty="0">
                <a:solidFill>
                  <a:srgbClr val="6B6BCF"/>
                </a:solidFill>
                <a:latin typeface="Arial"/>
                <a:cs typeface="Arial"/>
              </a:rPr>
              <a:t>questions</a:t>
            </a:r>
            <a:r>
              <a:rPr sz="1400" spc="-40" dirty="0">
                <a:solidFill>
                  <a:srgbClr val="6B6BCF"/>
                </a:solidFill>
                <a:latin typeface="Arial"/>
                <a:cs typeface="Arial"/>
              </a:rPr>
              <a:t> </a:t>
            </a:r>
            <a:r>
              <a:rPr sz="1400" dirty="0">
                <a:solidFill>
                  <a:srgbClr val="6B6BCF"/>
                </a:solidFill>
                <a:latin typeface="Arial"/>
                <a:cs typeface="Arial"/>
              </a:rPr>
              <a:t>about</a:t>
            </a:r>
            <a:r>
              <a:rPr sz="1400" spc="-30" dirty="0">
                <a:solidFill>
                  <a:srgbClr val="6B6BCF"/>
                </a:solidFill>
                <a:latin typeface="Arial"/>
                <a:cs typeface="Arial"/>
              </a:rPr>
              <a:t> </a:t>
            </a:r>
            <a:r>
              <a:rPr sz="1400" dirty="0">
                <a:solidFill>
                  <a:srgbClr val="6B6BCF"/>
                </a:solidFill>
                <a:latin typeface="Arial"/>
                <a:cs typeface="Arial"/>
              </a:rPr>
              <a:t>plot,</a:t>
            </a:r>
            <a:r>
              <a:rPr sz="1400" spc="-50" dirty="0">
                <a:solidFill>
                  <a:srgbClr val="6B6BCF"/>
                </a:solidFill>
                <a:latin typeface="Arial"/>
                <a:cs typeface="Arial"/>
              </a:rPr>
              <a:t> </a:t>
            </a:r>
            <a:r>
              <a:rPr sz="1400" dirty="0">
                <a:solidFill>
                  <a:srgbClr val="6B6BCF"/>
                </a:solidFill>
                <a:latin typeface="Arial"/>
                <a:cs typeface="Arial"/>
              </a:rPr>
              <a:t>character</a:t>
            </a:r>
            <a:r>
              <a:rPr sz="1400" spc="-35" dirty="0">
                <a:solidFill>
                  <a:srgbClr val="6B6BCF"/>
                </a:solidFill>
                <a:latin typeface="Arial"/>
                <a:cs typeface="Arial"/>
              </a:rPr>
              <a:t> </a:t>
            </a:r>
            <a:r>
              <a:rPr sz="1400" dirty="0">
                <a:solidFill>
                  <a:srgbClr val="6B6BCF"/>
                </a:solidFill>
                <a:latin typeface="Arial"/>
                <a:cs typeface="Arial"/>
              </a:rPr>
              <a:t>actions,</a:t>
            </a:r>
            <a:r>
              <a:rPr sz="1400" spc="-70" dirty="0">
                <a:solidFill>
                  <a:srgbClr val="6B6BCF"/>
                </a:solidFill>
                <a:latin typeface="Arial"/>
                <a:cs typeface="Arial"/>
              </a:rPr>
              <a:t> </a:t>
            </a:r>
            <a:r>
              <a:rPr sz="1400" dirty="0">
                <a:solidFill>
                  <a:srgbClr val="6B6BCF"/>
                </a:solidFill>
                <a:latin typeface="Arial"/>
                <a:cs typeface="Arial"/>
              </a:rPr>
              <a:t>meanings of</a:t>
            </a:r>
            <a:r>
              <a:rPr sz="1400" spc="-45" dirty="0">
                <a:solidFill>
                  <a:srgbClr val="6B6BCF"/>
                </a:solidFill>
                <a:latin typeface="Arial"/>
                <a:cs typeface="Arial"/>
              </a:rPr>
              <a:t> </a:t>
            </a:r>
            <a:r>
              <a:rPr sz="1400" dirty="0">
                <a:solidFill>
                  <a:srgbClr val="6B6BCF"/>
                </a:solidFill>
                <a:latin typeface="Arial"/>
                <a:cs typeface="Arial"/>
              </a:rPr>
              <a:t>unknown</a:t>
            </a:r>
            <a:r>
              <a:rPr sz="1400" spc="-30" dirty="0">
                <a:solidFill>
                  <a:srgbClr val="6B6BCF"/>
                </a:solidFill>
                <a:latin typeface="Arial"/>
                <a:cs typeface="Arial"/>
              </a:rPr>
              <a:t> </a:t>
            </a:r>
            <a:r>
              <a:rPr sz="1400" dirty="0">
                <a:solidFill>
                  <a:srgbClr val="6B6BCF"/>
                </a:solidFill>
                <a:latin typeface="Arial"/>
                <a:cs typeface="Arial"/>
              </a:rPr>
              <a:t>words</a:t>
            </a:r>
            <a:r>
              <a:rPr sz="1400" spc="-25" dirty="0">
                <a:solidFill>
                  <a:srgbClr val="6B6BCF"/>
                </a:solidFill>
                <a:latin typeface="Arial"/>
                <a:cs typeface="Arial"/>
              </a:rPr>
              <a:t> </a:t>
            </a:r>
            <a:r>
              <a:rPr sz="1400" spc="-25" dirty="0" smtClean="0">
                <a:solidFill>
                  <a:srgbClr val="6B6BCF"/>
                </a:solidFill>
                <a:latin typeface="Arial"/>
                <a:cs typeface="Arial"/>
              </a:rPr>
              <a:t>to</a:t>
            </a:r>
            <a:r>
              <a:rPr lang="en-GB" sz="1400" spc="-25" dirty="0" smtClean="0">
                <a:solidFill>
                  <a:srgbClr val="6B6BCF"/>
                </a:solidFill>
                <a:latin typeface="Arial"/>
                <a:cs typeface="Arial"/>
              </a:rPr>
              <a:t> </a:t>
            </a:r>
            <a:r>
              <a:rPr sz="1400" dirty="0" smtClean="0">
                <a:solidFill>
                  <a:srgbClr val="6B6BCF"/>
                </a:solidFill>
                <a:latin typeface="Arial"/>
                <a:cs typeface="Arial"/>
              </a:rPr>
              <a:t>ensure</a:t>
            </a:r>
            <a:r>
              <a:rPr sz="1400" spc="-45" dirty="0" smtClean="0">
                <a:solidFill>
                  <a:srgbClr val="6B6BCF"/>
                </a:solidFill>
                <a:latin typeface="Arial"/>
                <a:cs typeface="Arial"/>
              </a:rPr>
              <a:t> </a:t>
            </a:r>
            <a:r>
              <a:rPr sz="1400" spc="-10" dirty="0" smtClean="0">
                <a:solidFill>
                  <a:srgbClr val="6B6BCF"/>
                </a:solidFill>
                <a:latin typeface="Arial"/>
                <a:cs typeface="Arial"/>
              </a:rPr>
              <a:t>understanding</a:t>
            </a:r>
            <a:endParaRPr lang="en-GB" sz="1400" spc="-10" dirty="0" smtClean="0">
              <a:solidFill>
                <a:srgbClr val="6B6BCF"/>
              </a:solidFill>
              <a:latin typeface="Arial"/>
              <a:cs typeface="Arial"/>
            </a:endParaRPr>
          </a:p>
          <a:p>
            <a:pPr marL="12700">
              <a:lnSpc>
                <a:spcPct val="100000"/>
              </a:lnSpc>
            </a:pPr>
            <a:endParaRPr lang="en-GB" sz="1400" dirty="0" smtClean="0">
              <a:latin typeface="Arial"/>
              <a:cs typeface="Arial"/>
            </a:endParaRPr>
          </a:p>
          <a:p>
            <a:pPr marL="355600" indent="-342900">
              <a:lnSpc>
                <a:spcPct val="100000"/>
              </a:lnSpc>
              <a:buFont typeface="Arial" panose="020B0604020202020204" pitchFamily="34" charset="0"/>
              <a:buChar char="•"/>
            </a:pPr>
            <a:r>
              <a:rPr sz="1900" b="1" spc="-10" dirty="0" smtClean="0">
                <a:solidFill>
                  <a:srgbClr val="6B6BCF"/>
                </a:solidFill>
                <a:latin typeface="Arial"/>
                <a:cs typeface="Arial"/>
              </a:rPr>
              <a:t>Visualising</a:t>
            </a:r>
            <a:endParaRPr sz="1900" dirty="0">
              <a:latin typeface="Arial"/>
              <a:cs typeface="Arial"/>
            </a:endParaRPr>
          </a:p>
          <a:p>
            <a:pPr marL="12700">
              <a:lnSpc>
                <a:spcPct val="100000"/>
              </a:lnSpc>
            </a:pPr>
            <a:r>
              <a:rPr sz="1400" dirty="0">
                <a:solidFill>
                  <a:srgbClr val="6B6BCF"/>
                </a:solidFill>
                <a:latin typeface="Arial"/>
                <a:cs typeface="Arial"/>
              </a:rPr>
              <a:t>Creating</a:t>
            </a:r>
            <a:r>
              <a:rPr sz="1400" spc="-20" dirty="0">
                <a:solidFill>
                  <a:srgbClr val="6B6BCF"/>
                </a:solidFill>
                <a:latin typeface="Arial"/>
                <a:cs typeface="Arial"/>
              </a:rPr>
              <a:t> </a:t>
            </a:r>
            <a:r>
              <a:rPr sz="1400" dirty="0">
                <a:solidFill>
                  <a:srgbClr val="6B6BCF"/>
                </a:solidFill>
                <a:latin typeface="Arial"/>
                <a:cs typeface="Arial"/>
              </a:rPr>
              <a:t>pictures</a:t>
            </a:r>
            <a:r>
              <a:rPr sz="1400" spc="-30" dirty="0">
                <a:solidFill>
                  <a:srgbClr val="6B6BCF"/>
                </a:solidFill>
                <a:latin typeface="Arial"/>
                <a:cs typeface="Arial"/>
              </a:rPr>
              <a:t> </a:t>
            </a:r>
            <a:r>
              <a:rPr sz="1400" dirty="0">
                <a:solidFill>
                  <a:srgbClr val="6B6BCF"/>
                </a:solidFill>
                <a:latin typeface="Arial"/>
                <a:cs typeface="Arial"/>
              </a:rPr>
              <a:t>in</a:t>
            </a:r>
            <a:r>
              <a:rPr sz="1400" spc="-35" dirty="0">
                <a:solidFill>
                  <a:srgbClr val="6B6BCF"/>
                </a:solidFill>
                <a:latin typeface="Arial"/>
                <a:cs typeface="Arial"/>
              </a:rPr>
              <a:t> </a:t>
            </a:r>
            <a:r>
              <a:rPr sz="1400" dirty="0">
                <a:solidFill>
                  <a:srgbClr val="6B6BCF"/>
                </a:solidFill>
                <a:latin typeface="Arial"/>
                <a:cs typeface="Arial"/>
              </a:rPr>
              <a:t>their</a:t>
            </a:r>
            <a:r>
              <a:rPr sz="1400" spc="-30" dirty="0">
                <a:solidFill>
                  <a:srgbClr val="6B6BCF"/>
                </a:solidFill>
                <a:latin typeface="Arial"/>
                <a:cs typeface="Arial"/>
              </a:rPr>
              <a:t> </a:t>
            </a:r>
            <a:r>
              <a:rPr sz="1400" dirty="0">
                <a:solidFill>
                  <a:srgbClr val="6B6BCF"/>
                </a:solidFill>
                <a:latin typeface="Arial"/>
                <a:cs typeface="Arial"/>
              </a:rPr>
              <a:t>heads</a:t>
            </a:r>
            <a:r>
              <a:rPr sz="1400" spc="-30" dirty="0">
                <a:solidFill>
                  <a:srgbClr val="6B6BCF"/>
                </a:solidFill>
                <a:latin typeface="Arial"/>
                <a:cs typeface="Arial"/>
              </a:rPr>
              <a:t> </a:t>
            </a:r>
            <a:r>
              <a:rPr sz="1400" dirty="0">
                <a:solidFill>
                  <a:srgbClr val="6B6BCF"/>
                </a:solidFill>
                <a:latin typeface="Arial"/>
                <a:cs typeface="Arial"/>
              </a:rPr>
              <a:t>as</a:t>
            </a:r>
            <a:r>
              <a:rPr sz="1400" spc="-70" dirty="0">
                <a:solidFill>
                  <a:srgbClr val="6B6BCF"/>
                </a:solidFill>
                <a:latin typeface="Arial"/>
                <a:cs typeface="Arial"/>
              </a:rPr>
              <a:t> </a:t>
            </a:r>
            <a:r>
              <a:rPr sz="1400" dirty="0">
                <a:solidFill>
                  <a:srgbClr val="6B6BCF"/>
                </a:solidFill>
                <a:latin typeface="Arial"/>
                <a:cs typeface="Arial"/>
              </a:rPr>
              <a:t>they</a:t>
            </a:r>
            <a:r>
              <a:rPr sz="1400" spc="-30" dirty="0">
                <a:solidFill>
                  <a:srgbClr val="6B6BCF"/>
                </a:solidFill>
                <a:latin typeface="Arial"/>
                <a:cs typeface="Arial"/>
              </a:rPr>
              <a:t> </a:t>
            </a:r>
            <a:r>
              <a:rPr sz="1400" spc="-10" dirty="0">
                <a:solidFill>
                  <a:srgbClr val="6B6BCF"/>
                </a:solidFill>
                <a:latin typeface="Arial"/>
                <a:cs typeface="Arial"/>
              </a:rPr>
              <a:t>read.</a:t>
            </a:r>
            <a:endParaRPr sz="1400" dirty="0">
              <a:latin typeface="Arial"/>
              <a:cs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2990088" y="2161019"/>
            <a:ext cx="3124962" cy="942606"/>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3563111" y="618731"/>
            <a:ext cx="1978914" cy="607326"/>
          </a:xfrm>
          <a:prstGeom prst="rect">
            <a:avLst/>
          </a:prstGeom>
        </p:spPr>
      </p:pic>
      <p:sp>
        <p:nvSpPr>
          <p:cNvPr id="3" name="object 3"/>
          <p:cNvSpPr txBox="1"/>
          <p:nvPr/>
        </p:nvSpPr>
        <p:spPr>
          <a:xfrm>
            <a:off x="536244" y="1624660"/>
            <a:ext cx="7310755" cy="2854325"/>
          </a:xfrm>
          <a:prstGeom prst="rect">
            <a:avLst/>
          </a:prstGeom>
        </p:spPr>
        <p:txBody>
          <a:bodyPr vert="horz" wrap="square" lIns="0" tIns="12065" rIns="0" bIns="0" rtlCol="0">
            <a:spAutoFit/>
          </a:bodyPr>
          <a:lstStyle/>
          <a:p>
            <a:pPr marL="12700">
              <a:lnSpc>
                <a:spcPct val="100000"/>
              </a:lnSpc>
              <a:spcBef>
                <a:spcPts val="95"/>
              </a:spcBef>
            </a:pPr>
            <a:r>
              <a:rPr sz="3200" spc="-25" dirty="0">
                <a:solidFill>
                  <a:srgbClr val="6B6BCF"/>
                </a:solidFill>
                <a:latin typeface="Courier New"/>
                <a:cs typeface="Courier New"/>
              </a:rPr>
              <a:t>o</a:t>
            </a:r>
            <a:r>
              <a:rPr sz="3200" spc="-1130" dirty="0">
                <a:solidFill>
                  <a:srgbClr val="6B6BCF"/>
                </a:solidFill>
                <a:latin typeface="Courier New"/>
                <a:cs typeface="Courier New"/>
              </a:rPr>
              <a:t> </a:t>
            </a:r>
            <a:r>
              <a:rPr sz="3200" dirty="0" smtClean="0">
                <a:solidFill>
                  <a:srgbClr val="6B6BCF"/>
                </a:solidFill>
                <a:latin typeface="Arial"/>
                <a:cs typeface="Arial"/>
              </a:rPr>
              <a:t>transcription</a:t>
            </a:r>
            <a:r>
              <a:rPr sz="3200" spc="-155" dirty="0" smtClean="0">
                <a:solidFill>
                  <a:srgbClr val="6B6BCF"/>
                </a:solidFill>
                <a:latin typeface="Arial"/>
                <a:cs typeface="Arial"/>
              </a:rPr>
              <a:t> </a:t>
            </a:r>
            <a:r>
              <a:rPr sz="3200" dirty="0">
                <a:solidFill>
                  <a:srgbClr val="6B6BCF"/>
                </a:solidFill>
                <a:latin typeface="Arial"/>
                <a:cs typeface="Arial"/>
              </a:rPr>
              <a:t>(spelling</a:t>
            </a:r>
            <a:r>
              <a:rPr sz="3200" spc="-95" dirty="0">
                <a:solidFill>
                  <a:srgbClr val="6B6BCF"/>
                </a:solidFill>
                <a:latin typeface="Arial"/>
                <a:cs typeface="Arial"/>
              </a:rPr>
              <a:t> </a:t>
            </a:r>
            <a:r>
              <a:rPr sz="3200" dirty="0">
                <a:solidFill>
                  <a:srgbClr val="6B6BCF"/>
                </a:solidFill>
                <a:latin typeface="Arial"/>
                <a:cs typeface="Arial"/>
              </a:rPr>
              <a:t>and</a:t>
            </a:r>
            <a:r>
              <a:rPr sz="3200" spc="-70" dirty="0">
                <a:solidFill>
                  <a:srgbClr val="6B6BCF"/>
                </a:solidFill>
                <a:latin typeface="Arial"/>
                <a:cs typeface="Arial"/>
              </a:rPr>
              <a:t> </a:t>
            </a:r>
            <a:r>
              <a:rPr sz="3200" spc="-10" dirty="0">
                <a:solidFill>
                  <a:srgbClr val="6B6BCF"/>
                </a:solidFill>
                <a:latin typeface="Arial"/>
                <a:cs typeface="Arial"/>
              </a:rPr>
              <a:t>handwriting)</a:t>
            </a:r>
            <a:endParaRPr sz="3200" dirty="0">
              <a:latin typeface="Arial"/>
              <a:cs typeface="Arial"/>
            </a:endParaRPr>
          </a:p>
          <a:p>
            <a:pPr>
              <a:lnSpc>
                <a:spcPct val="100000"/>
              </a:lnSpc>
              <a:spcBef>
                <a:spcPts val="1700"/>
              </a:spcBef>
            </a:pPr>
            <a:endParaRPr sz="3200" dirty="0">
              <a:latin typeface="Arial"/>
              <a:cs typeface="Arial"/>
            </a:endParaRPr>
          </a:p>
          <a:p>
            <a:pPr marL="12700">
              <a:lnSpc>
                <a:spcPct val="100000"/>
              </a:lnSpc>
            </a:pPr>
            <a:r>
              <a:rPr sz="3200" spc="-25" dirty="0">
                <a:solidFill>
                  <a:srgbClr val="6B6BCF"/>
                </a:solidFill>
                <a:latin typeface="Courier New"/>
                <a:cs typeface="Courier New"/>
              </a:rPr>
              <a:t>o</a:t>
            </a:r>
            <a:r>
              <a:rPr sz="3200" spc="-1125" dirty="0">
                <a:solidFill>
                  <a:srgbClr val="6B6BCF"/>
                </a:solidFill>
                <a:latin typeface="Courier New"/>
                <a:cs typeface="Courier New"/>
              </a:rPr>
              <a:t> </a:t>
            </a:r>
            <a:r>
              <a:rPr sz="3200" spc="-10" dirty="0">
                <a:solidFill>
                  <a:srgbClr val="6B6BCF"/>
                </a:solidFill>
                <a:latin typeface="Arial"/>
                <a:cs typeface="Arial"/>
              </a:rPr>
              <a:t>composition</a:t>
            </a:r>
            <a:endParaRPr sz="3200" dirty="0">
              <a:latin typeface="Arial"/>
              <a:cs typeface="Arial"/>
            </a:endParaRPr>
          </a:p>
          <a:p>
            <a:pPr>
              <a:lnSpc>
                <a:spcPct val="100000"/>
              </a:lnSpc>
              <a:spcBef>
                <a:spcPts val="1700"/>
              </a:spcBef>
            </a:pPr>
            <a:endParaRPr sz="3200" dirty="0">
              <a:latin typeface="Arial"/>
              <a:cs typeface="Arial"/>
            </a:endParaRPr>
          </a:p>
          <a:p>
            <a:pPr marL="12700">
              <a:lnSpc>
                <a:spcPct val="100000"/>
              </a:lnSpc>
            </a:pPr>
            <a:r>
              <a:rPr sz="3200" spc="-25" dirty="0">
                <a:solidFill>
                  <a:srgbClr val="6B6BCF"/>
                </a:solidFill>
                <a:latin typeface="Courier New"/>
                <a:cs typeface="Courier New"/>
              </a:rPr>
              <a:t>o</a:t>
            </a:r>
            <a:r>
              <a:rPr sz="3200" spc="-1125" dirty="0">
                <a:solidFill>
                  <a:srgbClr val="6B6BCF"/>
                </a:solidFill>
                <a:latin typeface="Courier New"/>
                <a:cs typeface="Courier New"/>
              </a:rPr>
              <a:t> </a:t>
            </a:r>
            <a:r>
              <a:rPr sz="3200" dirty="0">
                <a:solidFill>
                  <a:srgbClr val="6B6BCF"/>
                </a:solidFill>
                <a:latin typeface="Arial"/>
                <a:cs typeface="Arial"/>
              </a:rPr>
              <a:t>vocabulary,</a:t>
            </a:r>
            <a:r>
              <a:rPr sz="3200" spc="-145" dirty="0">
                <a:solidFill>
                  <a:srgbClr val="6B6BCF"/>
                </a:solidFill>
                <a:latin typeface="Arial"/>
                <a:cs typeface="Arial"/>
              </a:rPr>
              <a:t> </a:t>
            </a:r>
            <a:r>
              <a:rPr sz="3200" dirty="0">
                <a:solidFill>
                  <a:srgbClr val="6B6BCF"/>
                </a:solidFill>
                <a:latin typeface="Arial"/>
                <a:cs typeface="Arial"/>
              </a:rPr>
              <a:t>grammar</a:t>
            </a:r>
            <a:r>
              <a:rPr sz="3200" spc="-95" dirty="0">
                <a:solidFill>
                  <a:srgbClr val="6B6BCF"/>
                </a:solidFill>
                <a:latin typeface="Arial"/>
                <a:cs typeface="Arial"/>
              </a:rPr>
              <a:t> </a:t>
            </a:r>
            <a:r>
              <a:rPr sz="3200" dirty="0">
                <a:solidFill>
                  <a:srgbClr val="6B6BCF"/>
                </a:solidFill>
                <a:latin typeface="Arial"/>
                <a:cs typeface="Arial"/>
              </a:rPr>
              <a:t>and</a:t>
            </a:r>
            <a:r>
              <a:rPr sz="3200" spc="-90" dirty="0">
                <a:solidFill>
                  <a:srgbClr val="6B6BCF"/>
                </a:solidFill>
                <a:latin typeface="Arial"/>
                <a:cs typeface="Arial"/>
              </a:rPr>
              <a:t> </a:t>
            </a:r>
            <a:r>
              <a:rPr sz="3200" spc="-10" dirty="0">
                <a:solidFill>
                  <a:srgbClr val="6B6BCF"/>
                </a:solidFill>
                <a:latin typeface="Arial"/>
                <a:cs typeface="Arial"/>
              </a:rPr>
              <a:t>punctuation</a:t>
            </a:r>
            <a:endParaRPr sz="3200" dirty="0">
              <a:latin typeface="Arial"/>
              <a:cs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46608" y="265934"/>
            <a:ext cx="7708900" cy="5147945"/>
          </a:xfrm>
          <a:prstGeom prst="rect">
            <a:avLst/>
          </a:prstGeom>
        </p:spPr>
        <p:txBody>
          <a:bodyPr vert="horz" wrap="square" lIns="0" tIns="103505" rIns="0" bIns="0" rtlCol="0">
            <a:spAutoFit/>
          </a:bodyPr>
          <a:lstStyle/>
          <a:p>
            <a:pPr marL="12700">
              <a:lnSpc>
                <a:spcPct val="100000"/>
              </a:lnSpc>
              <a:spcBef>
                <a:spcPts val="815"/>
              </a:spcBef>
            </a:pPr>
            <a:r>
              <a:rPr sz="3000" b="1" dirty="0">
                <a:solidFill>
                  <a:srgbClr val="6B6BCF"/>
                </a:solidFill>
                <a:latin typeface="Arial"/>
                <a:cs typeface="Arial"/>
              </a:rPr>
              <a:t>Expected</a:t>
            </a:r>
            <a:r>
              <a:rPr sz="3000" b="1" spc="-85" dirty="0">
                <a:solidFill>
                  <a:srgbClr val="6B6BCF"/>
                </a:solidFill>
                <a:latin typeface="Arial"/>
                <a:cs typeface="Arial"/>
              </a:rPr>
              <a:t> </a:t>
            </a:r>
            <a:r>
              <a:rPr sz="3000" b="1" spc="-10" dirty="0">
                <a:solidFill>
                  <a:srgbClr val="6B6BCF"/>
                </a:solidFill>
                <a:latin typeface="Arial"/>
                <a:cs typeface="Arial"/>
              </a:rPr>
              <a:t>Standard</a:t>
            </a:r>
            <a:endParaRPr sz="3000">
              <a:latin typeface="Arial"/>
              <a:cs typeface="Arial"/>
            </a:endParaRPr>
          </a:p>
          <a:p>
            <a:pPr marL="356870" marR="92710" indent="-344805">
              <a:lnSpc>
                <a:spcPct val="100000"/>
              </a:lnSpc>
              <a:spcBef>
                <a:spcPts val="720"/>
              </a:spcBef>
              <a:buChar char="•"/>
              <a:tabLst>
                <a:tab pos="356870" algn="l"/>
              </a:tabLst>
            </a:pPr>
            <a:r>
              <a:rPr sz="3000" dirty="0">
                <a:solidFill>
                  <a:srgbClr val="6B6BCF"/>
                </a:solidFill>
                <a:latin typeface="Arial"/>
                <a:cs typeface="Arial"/>
              </a:rPr>
              <a:t>segment</a:t>
            </a:r>
            <a:r>
              <a:rPr sz="3000" spc="-65" dirty="0">
                <a:solidFill>
                  <a:srgbClr val="6B6BCF"/>
                </a:solidFill>
                <a:latin typeface="Arial"/>
                <a:cs typeface="Arial"/>
              </a:rPr>
              <a:t> </a:t>
            </a:r>
            <a:r>
              <a:rPr sz="3000" dirty="0">
                <a:solidFill>
                  <a:srgbClr val="6B6BCF"/>
                </a:solidFill>
                <a:latin typeface="Arial"/>
                <a:cs typeface="Arial"/>
              </a:rPr>
              <a:t>spoken</a:t>
            </a:r>
            <a:r>
              <a:rPr sz="3000" spc="-65" dirty="0">
                <a:solidFill>
                  <a:srgbClr val="6B6BCF"/>
                </a:solidFill>
                <a:latin typeface="Arial"/>
                <a:cs typeface="Arial"/>
              </a:rPr>
              <a:t> </a:t>
            </a:r>
            <a:r>
              <a:rPr sz="3000" dirty="0">
                <a:solidFill>
                  <a:srgbClr val="6B6BCF"/>
                </a:solidFill>
                <a:latin typeface="Arial"/>
                <a:cs typeface="Arial"/>
              </a:rPr>
              <a:t>words</a:t>
            </a:r>
            <a:r>
              <a:rPr sz="3000" spc="-35" dirty="0">
                <a:solidFill>
                  <a:srgbClr val="6B6BCF"/>
                </a:solidFill>
                <a:latin typeface="Arial"/>
                <a:cs typeface="Arial"/>
              </a:rPr>
              <a:t> </a:t>
            </a:r>
            <a:r>
              <a:rPr sz="3000" dirty="0">
                <a:solidFill>
                  <a:srgbClr val="6B6BCF"/>
                </a:solidFill>
                <a:latin typeface="Arial"/>
                <a:cs typeface="Arial"/>
              </a:rPr>
              <a:t>into</a:t>
            </a:r>
            <a:r>
              <a:rPr sz="3000" spc="-35" dirty="0">
                <a:solidFill>
                  <a:srgbClr val="6B6BCF"/>
                </a:solidFill>
                <a:latin typeface="Arial"/>
                <a:cs typeface="Arial"/>
              </a:rPr>
              <a:t> </a:t>
            </a:r>
            <a:r>
              <a:rPr sz="3000" dirty="0">
                <a:solidFill>
                  <a:srgbClr val="6B6BCF"/>
                </a:solidFill>
                <a:latin typeface="Arial"/>
                <a:cs typeface="Arial"/>
              </a:rPr>
              <a:t>phonemes</a:t>
            </a:r>
            <a:r>
              <a:rPr sz="3000" spc="-80" dirty="0">
                <a:solidFill>
                  <a:srgbClr val="6B6BCF"/>
                </a:solidFill>
                <a:latin typeface="Arial"/>
                <a:cs typeface="Arial"/>
              </a:rPr>
              <a:t> </a:t>
            </a:r>
            <a:r>
              <a:rPr sz="3000" spc="-25" dirty="0">
                <a:solidFill>
                  <a:srgbClr val="6B6BCF"/>
                </a:solidFill>
                <a:latin typeface="Arial"/>
                <a:cs typeface="Arial"/>
              </a:rPr>
              <a:t>and </a:t>
            </a:r>
            <a:r>
              <a:rPr sz="3000" dirty="0">
                <a:solidFill>
                  <a:srgbClr val="6B6BCF"/>
                </a:solidFill>
                <a:latin typeface="Arial"/>
                <a:cs typeface="Arial"/>
              </a:rPr>
              <a:t>represent</a:t>
            </a:r>
            <a:r>
              <a:rPr sz="3000" spc="-70" dirty="0">
                <a:solidFill>
                  <a:srgbClr val="6B6BCF"/>
                </a:solidFill>
                <a:latin typeface="Arial"/>
                <a:cs typeface="Arial"/>
              </a:rPr>
              <a:t> </a:t>
            </a:r>
            <a:r>
              <a:rPr sz="3000" dirty="0">
                <a:solidFill>
                  <a:srgbClr val="6B6BCF"/>
                </a:solidFill>
                <a:latin typeface="Arial"/>
                <a:cs typeface="Arial"/>
              </a:rPr>
              <a:t>these</a:t>
            </a:r>
            <a:r>
              <a:rPr sz="3000" spc="-65" dirty="0">
                <a:solidFill>
                  <a:srgbClr val="6B6BCF"/>
                </a:solidFill>
                <a:latin typeface="Arial"/>
                <a:cs typeface="Arial"/>
              </a:rPr>
              <a:t> </a:t>
            </a:r>
            <a:r>
              <a:rPr sz="3000" dirty="0">
                <a:solidFill>
                  <a:srgbClr val="6B6BCF"/>
                </a:solidFill>
                <a:latin typeface="Arial"/>
                <a:cs typeface="Arial"/>
              </a:rPr>
              <a:t>by</a:t>
            </a:r>
            <a:r>
              <a:rPr sz="3000" spc="-15" dirty="0">
                <a:solidFill>
                  <a:srgbClr val="6B6BCF"/>
                </a:solidFill>
                <a:latin typeface="Arial"/>
                <a:cs typeface="Arial"/>
              </a:rPr>
              <a:t> </a:t>
            </a:r>
            <a:r>
              <a:rPr sz="3000" dirty="0">
                <a:solidFill>
                  <a:srgbClr val="6B6BCF"/>
                </a:solidFill>
                <a:latin typeface="Arial"/>
                <a:cs typeface="Arial"/>
              </a:rPr>
              <a:t>graphemes,</a:t>
            </a:r>
            <a:r>
              <a:rPr sz="3000" spc="-65" dirty="0">
                <a:solidFill>
                  <a:srgbClr val="6B6BCF"/>
                </a:solidFill>
                <a:latin typeface="Arial"/>
                <a:cs typeface="Arial"/>
              </a:rPr>
              <a:t> </a:t>
            </a:r>
            <a:r>
              <a:rPr sz="3000" spc="-10" dirty="0">
                <a:solidFill>
                  <a:srgbClr val="6B6BCF"/>
                </a:solidFill>
                <a:latin typeface="Arial"/>
                <a:cs typeface="Arial"/>
              </a:rPr>
              <a:t>spelling </a:t>
            </a:r>
            <a:r>
              <a:rPr sz="3000" dirty="0">
                <a:solidFill>
                  <a:srgbClr val="6B6BCF"/>
                </a:solidFill>
                <a:latin typeface="Arial"/>
                <a:cs typeface="Arial"/>
              </a:rPr>
              <a:t>many</a:t>
            </a:r>
            <a:r>
              <a:rPr sz="3000" spc="-40" dirty="0">
                <a:solidFill>
                  <a:srgbClr val="6B6BCF"/>
                </a:solidFill>
                <a:latin typeface="Arial"/>
                <a:cs typeface="Arial"/>
              </a:rPr>
              <a:t> </a:t>
            </a:r>
            <a:r>
              <a:rPr sz="3000" dirty="0">
                <a:solidFill>
                  <a:srgbClr val="6B6BCF"/>
                </a:solidFill>
                <a:latin typeface="Arial"/>
                <a:cs typeface="Arial"/>
              </a:rPr>
              <a:t>of</a:t>
            </a:r>
            <a:r>
              <a:rPr sz="3000" spc="-15" dirty="0">
                <a:solidFill>
                  <a:srgbClr val="6B6BCF"/>
                </a:solidFill>
                <a:latin typeface="Arial"/>
                <a:cs typeface="Arial"/>
              </a:rPr>
              <a:t> </a:t>
            </a:r>
            <a:r>
              <a:rPr sz="3000" dirty="0">
                <a:solidFill>
                  <a:srgbClr val="6B6BCF"/>
                </a:solidFill>
                <a:latin typeface="Arial"/>
                <a:cs typeface="Arial"/>
              </a:rPr>
              <a:t>these</a:t>
            </a:r>
            <a:r>
              <a:rPr sz="3000" spc="-60" dirty="0">
                <a:solidFill>
                  <a:srgbClr val="6B6BCF"/>
                </a:solidFill>
                <a:latin typeface="Arial"/>
                <a:cs typeface="Arial"/>
              </a:rPr>
              <a:t> </a:t>
            </a:r>
            <a:r>
              <a:rPr sz="3000" dirty="0">
                <a:solidFill>
                  <a:srgbClr val="6B6BCF"/>
                </a:solidFill>
                <a:latin typeface="Arial"/>
                <a:cs typeface="Arial"/>
              </a:rPr>
              <a:t>words</a:t>
            </a:r>
            <a:r>
              <a:rPr sz="3000" spc="-10" dirty="0">
                <a:solidFill>
                  <a:srgbClr val="6B6BCF"/>
                </a:solidFill>
                <a:latin typeface="Arial"/>
                <a:cs typeface="Arial"/>
              </a:rPr>
              <a:t> </a:t>
            </a:r>
            <a:r>
              <a:rPr sz="3000" dirty="0">
                <a:solidFill>
                  <a:srgbClr val="6B6BCF"/>
                </a:solidFill>
                <a:latin typeface="Arial"/>
                <a:cs typeface="Arial"/>
              </a:rPr>
              <a:t>correctly</a:t>
            </a:r>
            <a:r>
              <a:rPr sz="3000" spc="-50" dirty="0">
                <a:solidFill>
                  <a:srgbClr val="6B6BCF"/>
                </a:solidFill>
                <a:latin typeface="Arial"/>
                <a:cs typeface="Arial"/>
              </a:rPr>
              <a:t> </a:t>
            </a:r>
            <a:r>
              <a:rPr sz="3000" dirty="0">
                <a:solidFill>
                  <a:srgbClr val="6B6BCF"/>
                </a:solidFill>
                <a:latin typeface="Arial"/>
                <a:cs typeface="Arial"/>
              </a:rPr>
              <a:t>and</a:t>
            </a:r>
            <a:r>
              <a:rPr sz="3000" spc="-60" dirty="0">
                <a:solidFill>
                  <a:srgbClr val="6B6BCF"/>
                </a:solidFill>
                <a:latin typeface="Arial"/>
                <a:cs typeface="Arial"/>
              </a:rPr>
              <a:t> </a:t>
            </a:r>
            <a:r>
              <a:rPr sz="3000" spc="-10" dirty="0">
                <a:solidFill>
                  <a:srgbClr val="6B6BCF"/>
                </a:solidFill>
                <a:latin typeface="Arial"/>
                <a:cs typeface="Arial"/>
              </a:rPr>
              <a:t>making </a:t>
            </a:r>
            <a:r>
              <a:rPr sz="3000" dirty="0">
                <a:solidFill>
                  <a:srgbClr val="6B6BCF"/>
                </a:solidFill>
                <a:latin typeface="Arial"/>
                <a:cs typeface="Arial"/>
              </a:rPr>
              <a:t>phonetically</a:t>
            </a:r>
            <a:r>
              <a:rPr sz="3000" spc="-80" dirty="0">
                <a:solidFill>
                  <a:srgbClr val="6B6BCF"/>
                </a:solidFill>
                <a:latin typeface="Arial"/>
                <a:cs typeface="Arial"/>
              </a:rPr>
              <a:t> </a:t>
            </a:r>
            <a:r>
              <a:rPr sz="3000" dirty="0">
                <a:solidFill>
                  <a:srgbClr val="6B6BCF"/>
                </a:solidFill>
                <a:latin typeface="Arial"/>
                <a:cs typeface="Arial"/>
              </a:rPr>
              <a:t>plausible</a:t>
            </a:r>
            <a:r>
              <a:rPr sz="3000" spc="-90" dirty="0">
                <a:solidFill>
                  <a:srgbClr val="6B6BCF"/>
                </a:solidFill>
                <a:latin typeface="Arial"/>
                <a:cs typeface="Arial"/>
              </a:rPr>
              <a:t> </a:t>
            </a:r>
            <a:r>
              <a:rPr sz="3000" dirty="0">
                <a:solidFill>
                  <a:srgbClr val="6B6BCF"/>
                </a:solidFill>
                <a:latin typeface="Arial"/>
                <a:cs typeface="Arial"/>
              </a:rPr>
              <a:t>attempts</a:t>
            </a:r>
            <a:r>
              <a:rPr sz="3000" spc="-65" dirty="0">
                <a:solidFill>
                  <a:srgbClr val="6B6BCF"/>
                </a:solidFill>
                <a:latin typeface="Arial"/>
                <a:cs typeface="Arial"/>
              </a:rPr>
              <a:t> </a:t>
            </a:r>
            <a:r>
              <a:rPr sz="3000" dirty="0">
                <a:solidFill>
                  <a:srgbClr val="6B6BCF"/>
                </a:solidFill>
                <a:latin typeface="Arial"/>
                <a:cs typeface="Arial"/>
              </a:rPr>
              <a:t>at</a:t>
            </a:r>
            <a:r>
              <a:rPr sz="3000" spc="-25" dirty="0">
                <a:solidFill>
                  <a:srgbClr val="6B6BCF"/>
                </a:solidFill>
                <a:latin typeface="Arial"/>
                <a:cs typeface="Arial"/>
              </a:rPr>
              <a:t> </a:t>
            </a:r>
            <a:r>
              <a:rPr sz="3000" spc="-10" dirty="0">
                <a:solidFill>
                  <a:srgbClr val="6B6BCF"/>
                </a:solidFill>
                <a:latin typeface="Arial"/>
                <a:cs typeface="Arial"/>
              </a:rPr>
              <a:t>others</a:t>
            </a:r>
            <a:endParaRPr sz="3000">
              <a:latin typeface="Arial"/>
              <a:cs typeface="Arial"/>
            </a:endParaRPr>
          </a:p>
          <a:p>
            <a:pPr marL="356870" indent="-344170">
              <a:lnSpc>
                <a:spcPct val="100000"/>
              </a:lnSpc>
              <a:spcBef>
                <a:spcPts val="730"/>
              </a:spcBef>
              <a:buChar char="•"/>
              <a:tabLst>
                <a:tab pos="356870" algn="l"/>
              </a:tabLst>
            </a:pPr>
            <a:r>
              <a:rPr sz="3000" dirty="0">
                <a:solidFill>
                  <a:srgbClr val="6B6BCF"/>
                </a:solidFill>
                <a:latin typeface="Arial"/>
                <a:cs typeface="Arial"/>
              </a:rPr>
              <a:t>spell</a:t>
            </a:r>
            <a:r>
              <a:rPr sz="3000" spc="-55" dirty="0">
                <a:solidFill>
                  <a:srgbClr val="6B6BCF"/>
                </a:solidFill>
                <a:latin typeface="Arial"/>
                <a:cs typeface="Arial"/>
              </a:rPr>
              <a:t> </a:t>
            </a:r>
            <a:r>
              <a:rPr sz="3000" i="1" dirty="0">
                <a:solidFill>
                  <a:srgbClr val="6B6BCF"/>
                </a:solidFill>
                <a:latin typeface="Arial"/>
                <a:cs typeface="Arial"/>
              </a:rPr>
              <a:t>many</a:t>
            </a:r>
            <a:r>
              <a:rPr sz="3000" i="1" spc="-25" dirty="0">
                <a:solidFill>
                  <a:srgbClr val="6B6BCF"/>
                </a:solidFill>
                <a:latin typeface="Arial"/>
                <a:cs typeface="Arial"/>
              </a:rPr>
              <a:t> </a:t>
            </a:r>
            <a:r>
              <a:rPr sz="3000" dirty="0">
                <a:solidFill>
                  <a:srgbClr val="6B6BCF"/>
                </a:solidFill>
                <a:latin typeface="Arial"/>
                <a:cs typeface="Arial"/>
              </a:rPr>
              <a:t>common</a:t>
            </a:r>
            <a:r>
              <a:rPr sz="3000" spc="-35" dirty="0">
                <a:solidFill>
                  <a:srgbClr val="6B6BCF"/>
                </a:solidFill>
                <a:latin typeface="Arial"/>
                <a:cs typeface="Arial"/>
              </a:rPr>
              <a:t> </a:t>
            </a:r>
            <a:r>
              <a:rPr sz="3000" dirty="0">
                <a:solidFill>
                  <a:srgbClr val="6B6BCF"/>
                </a:solidFill>
                <a:latin typeface="Arial"/>
                <a:cs typeface="Arial"/>
              </a:rPr>
              <a:t>exception</a:t>
            </a:r>
            <a:r>
              <a:rPr sz="3000" spc="-60" dirty="0">
                <a:solidFill>
                  <a:srgbClr val="6B6BCF"/>
                </a:solidFill>
                <a:latin typeface="Arial"/>
                <a:cs typeface="Arial"/>
              </a:rPr>
              <a:t> </a:t>
            </a:r>
            <a:r>
              <a:rPr sz="3000" spc="-10" dirty="0">
                <a:solidFill>
                  <a:srgbClr val="6B6BCF"/>
                </a:solidFill>
                <a:latin typeface="Arial"/>
                <a:cs typeface="Arial"/>
              </a:rPr>
              <a:t>words</a:t>
            </a:r>
            <a:endParaRPr sz="3000">
              <a:latin typeface="Arial"/>
              <a:cs typeface="Arial"/>
            </a:endParaRPr>
          </a:p>
          <a:p>
            <a:pPr marL="12700">
              <a:lnSpc>
                <a:spcPct val="100000"/>
              </a:lnSpc>
              <a:spcBef>
                <a:spcPts val="720"/>
              </a:spcBef>
            </a:pPr>
            <a:r>
              <a:rPr sz="3000" b="1" dirty="0">
                <a:solidFill>
                  <a:srgbClr val="6B6BCF"/>
                </a:solidFill>
                <a:latin typeface="Arial"/>
                <a:cs typeface="Arial"/>
              </a:rPr>
              <a:t>Greater</a:t>
            </a:r>
            <a:r>
              <a:rPr sz="3000" b="1" spc="-55" dirty="0">
                <a:solidFill>
                  <a:srgbClr val="6B6BCF"/>
                </a:solidFill>
                <a:latin typeface="Arial"/>
                <a:cs typeface="Arial"/>
              </a:rPr>
              <a:t> </a:t>
            </a:r>
            <a:r>
              <a:rPr sz="3000" b="1" spc="-10" dirty="0">
                <a:solidFill>
                  <a:srgbClr val="6B6BCF"/>
                </a:solidFill>
                <a:latin typeface="Arial"/>
                <a:cs typeface="Arial"/>
              </a:rPr>
              <a:t>Depth</a:t>
            </a:r>
            <a:endParaRPr sz="3000">
              <a:latin typeface="Arial"/>
              <a:cs typeface="Arial"/>
            </a:endParaRPr>
          </a:p>
          <a:p>
            <a:pPr marL="356870" indent="-344170">
              <a:lnSpc>
                <a:spcPct val="100000"/>
              </a:lnSpc>
              <a:spcBef>
                <a:spcPts val="725"/>
              </a:spcBef>
              <a:buChar char="•"/>
              <a:tabLst>
                <a:tab pos="356870" algn="l"/>
              </a:tabLst>
            </a:pPr>
            <a:r>
              <a:rPr sz="3000" dirty="0">
                <a:solidFill>
                  <a:srgbClr val="6B6BCF"/>
                </a:solidFill>
                <a:latin typeface="Arial"/>
                <a:cs typeface="Arial"/>
              </a:rPr>
              <a:t>spell</a:t>
            </a:r>
            <a:r>
              <a:rPr sz="3000" spc="-50" dirty="0">
                <a:solidFill>
                  <a:srgbClr val="6B6BCF"/>
                </a:solidFill>
                <a:latin typeface="Arial"/>
                <a:cs typeface="Arial"/>
              </a:rPr>
              <a:t> </a:t>
            </a:r>
            <a:r>
              <a:rPr sz="3000" i="1" dirty="0">
                <a:solidFill>
                  <a:srgbClr val="6B6BCF"/>
                </a:solidFill>
                <a:latin typeface="Arial"/>
                <a:cs typeface="Arial"/>
              </a:rPr>
              <a:t>most</a:t>
            </a:r>
            <a:r>
              <a:rPr sz="3000" i="1" spc="-5" dirty="0">
                <a:solidFill>
                  <a:srgbClr val="6B6BCF"/>
                </a:solidFill>
                <a:latin typeface="Arial"/>
                <a:cs typeface="Arial"/>
              </a:rPr>
              <a:t> </a:t>
            </a:r>
            <a:r>
              <a:rPr sz="3000" dirty="0">
                <a:solidFill>
                  <a:srgbClr val="6B6BCF"/>
                </a:solidFill>
                <a:latin typeface="Arial"/>
                <a:cs typeface="Arial"/>
              </a:rPr>
              <a:t>common</a:t>
            </a:r>
            <a:r>
              <a:rPr sz="3000" spc="-60" dirty="0">
                <a:solidFill>
                  <a:srgbClr val="6B6BCF"/>
                </a:solidFill>
                <a:latin typeface="Arial"/>
                <a:cs typeface="Arial"/>
              </a:rPr>
              <a:t> </a:t>
            </a:r>
            <a:r>
              <a:rPr sz="3000" dirty="0">
                <a:solidFill>
                  <a:srgbClr val="6B6BCF"/>
                </a:solidFill>
                <a:latin typeface="Arial"/>
                <a:cs typeface="Arial"/>
              </a:rPr>
              <a:t>exception</a:t>
            </a:r>
            <a:r>
              <a:rPr sz="3000" spc="-60" dirty="0">
                <a:solidFill>
                  <a:srgbClr val="6B6BCF"/>
                </a:solidFill>
                <a:latin typeface="Arial"/>
                <a:cs typeface="Arial"/>
              </a:rPr>
              <a:t> </a:t>
            </a:r>
            <a:r>
              <a:rPr sz="3000" spc="-10" dirty="0">
                <a:solidFill>
                  <a:srgbClr val="6B6BCF"/>
                </a:solidFill>
                <a:latin typeface="Arial"/>
                <a:cs typeface="Arial"/>
              </a:rPr>
              <a:t>words</a:t>
            </a:r>
            <a:endParaRPr sz="3000">
              <a:latin typeface="Arial"/>
              <a:cs typeface="Arial"/>
            </a:endParaRPr>
          </a:p>
          <a:p>
            <a:pPr marL="356870" marR="5080" indent="-344805">
              <a:lnSpc>
                <a:spcPct val="100000"/>
              </a:lnSpc>
              <a:spcBef>
                <a:spcPts val="720"/>
              </a:spcBef>
              <a:buChar char="•"/>
              <a:tabLst>
                <a:tab pos="356870" algn="l"/>
              </a:tabLst>
            </a:pPr>
            <a:r>
              <a:rPr sz="3000" dirty="0">
                <a:solidFill>
                  <a:srgbClr val="6B6BCF"/>
                </a:solidFill>
                <a:latin typeface="Arial"/>
                <a:cs typeface="Arial"/>
              </a:rPr>
              <a:t>add</a:t>
            </a:r>
            <a:r>
              <a:rPr sz="3000" spc="-45" dirty="0">
                <a:solidFill>
                  <a:srgbClr val="6B6BCF"/>
                </a:solidFill>
                <a:latin typeface="Arial"/>
                <a:cs typeface="Arial"/>
              </a:rPr>
              <a:t> </a:t>
            </a:r>
            <a:r>
              <a:rPr sz="3000" dirty="0">
                <a:solidFill>
                  <a:srgbClr val="6B6BCF"/>
                </a:solidFill>
                <a:latin typeface="Arial"/>
                <a:cs typeface="Arial"/>
              </a:rPr>
              <a:t>suffixes</a:t>
            </a:r>
            <a:r>
              <a:rPr sz="3000" spc="-40" dirty="0">
                <a:solidFill>
                  <a:srgbClr val="6B6BCF"/>
                </a:solidFill>
                <a:latin typeface="Arial"/>
                <a:cs typeface="Arial"/>
              </a:rPr>
              <a:t> </a:t>
            </a:r>
            <a:r>
              <a:rPr sz="3000" dirty="0">
                <a:solidFill>
                  <a:srgbClr val="6B6BCF"/>
                </a:solidFill>
                <a:latin typeface="Arial"/>
                <a:cs typeface="Arial"/>
              </a:rPr>
              <a:t>to</a:t>
            </a:r>
            <a:r>
              <a:rPr sz="3000" spc="-15" dirty="0">
                <a:solidFill>
                  <a:srgbClr val="6B6BCF"/>
                </a:solidFill>
                <a:latin typeface="Arial"/>
                <a:cs typeface="Arial"/>
              </a:rPr>
              <a:t> </a:t>
            </a:r>
            <a:r>
              <a:rPr sz="3000" dirty="0">
                <a:solidFill>
                  <a:srgbClr val="6B6BCF"/>
                </a:solidFill>
                <a:latin typeface="Arial"/>
                <a:cs typeface="Arial"/>
              </a:rPr>
              <a:t>spell</a:t>
            </a:r>
            <a:r>
              <a:rPr sz="3000" spc="-15" dirty="0">
                <a:solidFill>
                  <a:srgbClr val="6B6BCF"/>
                </a:solidFill>
                <a:latin typeface="Arial"/>
                <a:cs typeface="Arial"/>
              </a:rPr>
              <a:t> </a:t>
            </a:r>
            <a:r>
              <a:rPr sz="3000" i="1" dirty="0">
                <a:solidFill>
                  <a:srgbClr val="6B6BCF"/>
                </a:solidFill>
                <a:latin typeface="Arial"/>
                <a:cs typeface="Arial"/>
              </a:rPr>
              <a:t>most</a:t>
            </a:r>
            <a:r>
              <a:rPr sz="3000" i="1" spc="-10" dirty="0">
                <a:solidFill>
                  <a:srgbClr val="6B6BCF"/>
                </a:solidFill>
                <a:latin typeface="Arial"/>
                <a:cs typeface="Arial"/>
              </a:rPr>
              <a:t> </a:t>
            </a:r>
            <a:r>
              <a:rPr sz="3000" dirty="0">
                <a:solidFill>
                  <a:srgbClr val="6B6BCF"/>
                </a:solidFill>
                <a:latin typeface="Arial"/>
                <a:cs typeface="Arial"/>
              </a:rPr>
              <a:t>words</a:t>
            </a:r>
            <a:r>
              <a:rPr sz="3000" spc="-20" dirty="0">
                <a:solidFill>
                  <a:srgbClr val="6B6BCF"/>
                </a:solidFill>
                <a:latin typeface="Arial"/>
                <a:cs typeface="Arial"/>
              </a:rPr>
              <a:t> </a:t>
            </a:r>
            <a:r>
              <a:rPr sz="3000" dirty="0">
                <a:solidFill>
                  <a:srgbClr val="6B6BCF"/>
                </a:solidFill>
                <a:latin typeface="Arial"/>
                <a:cs typeface="Arial"/>
              </a:rPr>
              <a:t>correctly</a:t>
            </a:r>
            <a:r>
              <a:rPr sz="3000" spc="-80" dirty="0">
                <a:solidFill>
                  <a:srgbClr val="6B6BCF"/>
                </a:solidFill>
                <a:latin typeface="Arial"/>
                <a:cs typeface="Arial"/>
              </a:rPr>
              <a:t> </a:t>
            </a:r>
            <a:r>
              <a:rPr sz="3000" spc="-25" dirty="0">
                <a:solidFill>
                  <a:srgbClr val="6B6BCF"/>
                </a:solidFill>
                <a:latin typeface="Arial"/>
                <a:cs typeface="Arial"/>
              </a:rPr>
              <a:t>in </a:t>
            </a:r>
            <a:r>
              <a:rPr sz="3000" dirty="0">
                <a:solidFill>
                  <a:srgbClr val="6B6BCF"/>
                </a:solidFill>
                <a:latin typeface="Arial"/>
                <a:cs typeface="Arial"/>
              </a:rPr>
              <a:t>their</a:t>
            </a:r>
            <a:r>
              <a:rPr sz="3000" spc="-20" dirty="0">
                <a:solidFill>
                  <a:srgbClr val="6B6BCF"/>
                </a:solidFill>
                <a:latin typeface="Arial"/>
                <a:cs typeface="Arial"/>
              </a:rPr>
              <a:t> </a:t>
            </a:r>
            <a:r>
              <a:rPr sz="3000" spc="-10" dirty="0">
                <a:solidFill>
                  <a:srgbClr val="6B6BCF"/>
                </a:solidFill>
                <a:latin typeface="Arial"/>
                <a:cs typeface="Arial"/>
              </a:rPr>
              <a:t>writing</a:t>
            </a:r>
            <a:endParaRPr sz="3000">
              <a:latin typeface="Arial"/>
              <a:cs typeface="Arial"/>
            </a:endParaRPr>
          </a:p>
        </p:txBody>
      </p:sp>
      <p:grpSp>
        <p:nvGrpSpPr>
          <p:cNvPr id="3" name="object 3"/>
          <p:cNvGrpSpPr/>
          <p:nvPr/>
        </p:nvGrpSpPr>
        <p:grpSpPr>
          <a:xfrm>
            <a:off x="1319275" y="5863844"/>
            <a:ext cx="7225030" cy="656590"/>
            <a:chOff x="1319275" y="5863844"/>
            <a:chExt cx="7225030" cy="656590"/>
          </a:xfrm>
        </p:grpSpPr>
        <p:sp>
          <p:nvSpPr>
            <p:cNvPr id="4" name="object 4"/>
            <p:cNvSpPr/>
            <p:nvPr/>
          </p:nvSpPr>
          <p:spPr>
            <a:xfrm>
              <a:off x="1331975" y="5876544"/>
              <a:ext cx="7199630" cy="631190"/>
            </a:xfrm>
            <a:custGeom>
              <a:avLst/>
              <a:gdLst/>
              <a:ahLst/>
              <a:cxnLst/>
              <a:rect l="l" t="t" r="r" b="b"/>
              <a:pathLst>
                <a:path w="7199630" h="631190">
                  <a:moveTo>
                    <a:pt x="7199376" y="0"/>
                  </a:moveTo>
                  <a:lnTo>
                    <a:pt x="0" y="0"/>
                  </a:lnTo>
                  <a:lnTo>
                    <a:pt x="0" y="630935"/>
                  </a:lnTo>
                  <a:lnTo>
                    <a:pt x="7199376" y="630935"/>
                  </a:lnTo>
                  <a:lnTo>
                    <a:pt x="7199376" y="0"/>
                  </a:lnTo>
                  <a:close/>
                </a:path>
              </a:pathLst>
            </a:custGeom>
            <a:solidFill>
              <a:srgbClr val="DAECEE"/>
            </a:solidFill>
          </p:spPr>
          <p:txBody>
            <a:bodyPr wrap="square" lIns="0" tIns="0" rIns="0" bIns="0" rtlCol="0"/>
            <a:lstStyle/>
            <a:p>
              <a:endParaRPr/>
            </a:p>
          </p:txBody>
        </p:sp>
        <p:sp>
          <p:nvSpPr>
            <p:cNvPr id="5" name="object 5"/>
            <p:cNvSpPr/>
            <p:nvPr/>
          </p:nvSpPr>
          <p:spPr>
            <a:xfrm>
              <a:off x="1331975" y="5876544"/>
              <a:ext cx="7199630" cy="631190"/>
            </a:xfrm>
            <a:custGeom>
              <a:avLst/>
              <a:gdLst/>
              <a:ahLst/>
              <a:cxnLst/>
              <a:rect l="l" t="t" r="r" b="b"/>
              <a:pathLst>
                <a:path w="7199630" h="631190">
                  <a:moveTo>
                    <a:pt x="0" y="630935"/>
                  </a:moveTo>
                  <a:lnTo>
                    <a:pt x="7199376" y="630935"/>
                  </a:lnTo>
                  <a:lnTo>
                    <a:pt x="7199376" y="0"/>
                  </a:lnTo>
                  <a:lnTo>
                    <a:pt x="0" y="0"/>
                  </a:lnTo>
                  <a:lnTo>
                    <a:pt x="0" y="630935"/>
                  </a:lnTo>
                  <a:close/>
                </a:path>
              </a:pathLst>
            </a:custGeom>
            <a:ln w="25400">
              <a:solidFill>
                <a:srgbClr val="9FADAF"/>
              </a:solidFill>
            </a:ln>
          </p:spPr>
          <p:txBody>
            <a:bodyPr wrap="square" lIns="0" tIns="0" rIns="0" bIns="0" rtlCol="0"/>
            <a:lstStyle/>
            <a:p>
              <a:endParaRPr/>
            </a:p>
          </p:txBody>
        </p:sp>
        <p:pic>
          <p:nvPicPr>
            <p:cNvPr id="6" name="object 6"/>
            <p:cNvPicPr/>
            <p:nvPr/>
          </p:nvPicPr>
          <p:blipFill>
            <a:blip r:embed="rId3" cstate="print"/>
            <a:stretch>
              <a:fillRect/>
            </a:stretch>
          </p:blipFill>
          <p:spPr>
            <a:xfrm>
              <a:off x="1380743" y="6013704"/>
              <a:ext cx="6944106" cy="500659"/>
            </a:xfrm>
            <a:prstGeom prst="rect">
              <a:avLst/>
            </a:prstGeom>
          </p:spPr>
        </p:pic>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2398267" y="5720588"/>
            <a:ext cx="6146165" cy="656590"/>
            <a:chOff x="2398267" y="5720588"/>
            <a:chExt cx="6146165" cy="656590"/>
          </a:xfrm>
        </p:grpSpPr>
        <p:sp>
          <p:nvSpPr>
            <p:cNvPr id="3" name="object 3"/>
            <p:cNvSpPr/>
            <p:nvPr/>
          </p:nvSpPr>
          <p:spPr>
            <a:xfrm>
              <a:off x="2410967" y="5733288"/>
              <a:ext cx="6120765" cy="631190"/>
            </a:xfrm>
            <a:custGeom>
              <a:avLst/>
              <a:gdLst/>
              <a:ahLst/>
              <a:cxnLst/>
              <a:rect l="l" t="t" r="r" b="b"/>
              <a:pathLst>
                <a:path w="6120765" h="631189">
                  <a:moveTo>
                    <a:pt x="6120383" y="0"/>
                  </a:moveTo>
                  <a:lnTo>
                    <a:pt x="0" y="0"/>
                  </a:lnTo>
                  <a:lnTo>
                    <a:pt x="0" y="630936"/>
                  </a:lnTo>
                  <a:lnTo>
                    <a:pt x="6120383" y="630936"/>
                  </a:lnTo>
                  <a:lnTo>
                    <a:pt x="6120383" y="0"/>
                  </a:lnTo>
                  <a:close/>
                </a:path>
              </a:pathLst>
            </a:custGeom>
            <a:solidFill>
              <a:srgbClr val="DAECEE"/>
            </a:solidFill>
          </p:spPr>
          <p:txBody>
            <a:bodyPr wrap="square" lIns="0" tIns="0" rIns="0" bIns="0" rtlCol="0"/>
            <a:lstStyle/>
            <a:p>
              <a:endParaRPr/>
            </a:p>
          </p:txBody>
        </p:sp>
        <p:sp>
          <p:nvSpPr>
            <p:cNvPr id="4" name="object 4"/>
            <p:cNvSpPr/>
            <p:nvPr/>
          </p:nvSpPr>
          <p:spPr>
            <a:xfrm>
              <a:off x="2410967" y="5733288"/>
              <a:ext cx="6120765" cy="631190"/>
            </a:xfrm>
            <a:custGeom>
              <a:avLst/>
              <a:gdLst/>
              <a:ahLst/>
              <a:cxnLst/>
              <a:rect l="l" t="t" r="r" b="b"/>
              <a:pathLst>
                <a:path w="6120765" h="631189">
                  <a:moveTo>
                    <a:pt x="0" y="630936"/>
                  </a:moveTo>
                  <a:lnTo>
                    <a:pt x="6120383" y="630936"/>
                  </a:lnTo>
                  <a:lnTo>
                    <a:pt x="6120383" y="0"/>
                  </a:lnTo>
                  <a:lnTo>
                    <a:pt x="0" y="0"/>
                  </a:lnTo>
                  <a:lnTo>
                    <a:pt x="0" y="630936"/>
                  </a:lnTo>
                  <a:close/>
                </a:path>
              </a:pathLst>
            </a:custGeom>
            <a:ln w="25399">
              <a:solidFill>
                <a:srgbClr val="9FADAF"/>
              </a:solidFill>
            </a:ln>
          </p:spPr>
          <p:txBody>
            <a:bodyPr wrap="square" lIns="0" tIns="0" rIns="0" bIns="0" rtlCol="0"/>
            <a:lstStyle/>
            <a:p>
              <a:endParaRPr/>
            </a:p>
          </p:txBody>
        </p:sp>
        <p:pic>
          <p:nvPicPr>
            <p:cNvPr id="5" name="object 5"/>
            <p:cNvPicPr/>
            <p:nvPr/>
          </p:nvPicPr>
          <p:blipFill>
            <a:blip r:embed="rId3" cstate="print"/>
            <a:stretch>
              <a:fillRect/>
            </a:stretch>
          </p:blipFill>
          <p:spPr>
            <a:xfrm>
              <a:off x="2493263" y="5873496"/>
              <a:ext cx="5791962" cy="494563"/>
            </a:xfrm>
            <a:prstGeom prst="rect">
              <a:avLst/>
            </a:prstGeom>
          </p:spPr>
        </p:pic>
      </p:grpSp>
      <p:sp>
        <p:nvSpPr>
          <p:cNvPr id="6" name="object 6"/>
          <p:cNvSpPr txBox="1"/>
          <p:nvPr/>
        </p:nvSpPr>
        <p:spPr>
          <a:xfrm>
            <a:off x="3860038" y="356231"/>
            <a:ext cx="4385310" cy="4489450"/>
          </a:xfrm>
          <a:prstGeom prst="rect">
            <a:avLst/>
          </a:prstGeom>
        </p:spPr>
        <p:txBody>
          <a:bodyPr vert="horz" wrap="square" lIns="0" tIns="85090" rIns="0" bIns="0" rtlCol="0">
            <a:spAutoFit/>
          </a:bodyPr>
          <a:lstStyle/>
          <a:p>
            <a:pPr marL="356870" indent="-344170">
              <a:lnSpc>
                <a:spcPct val="100000"/>
              </a:lnSpc>
              <a:spcBef>
                <a:spcPts val="670"/>
              </a:spcBef>
              <a:buChar char="•"/>
              <a:tabLst>
                <a:tab pos="356870" algn="l"/>
              </a:tabLst>
            </a:pPr>
            <a:r>
              <a:rPr sz="2400" dirty="0">
                <a:solidFill>
                  <a:srgbClr val="6B6BCF"/>
                </a:solidFill>
                <a:latin typeface="Arial"/>
                <a:cs typeface="Arial"/>
              </a:rPr>
              <a:t>10</a:t>
            </a:r>
            <a:r>
              <a:rPr sz="2400" spc="-65" dirty="0">
                <a:solidFill>
                  <a:srgbClr val="6B6BCF"/>
                </a:solidFill>
                <a:latin typeface="Arial"/>
                <a:cs typeface="Arial"/>
              </a:rPr>
              <a:t> </a:t>
            </a:r>
            <a:r>
              <a:rPr sz="2400" dirty="0">
                <a:solidFill>
                  <a:srgbClr val="6B6BCF"/>
                </a:solidFill>
                <a:latin typeface="Arial"/>
                <a:cs typeface="Arial"/>
              </a:rPr>
              <a:t>words</a:t>
            </a:r>
            <a:r>
              <a:rPr sz="2400" spc="-20" dirty="0">
                <a:solidFill>
                  <a:srgbClr val="6B6BCF"/>
                </a:solidFill>
                <a:latin typeface="Arial"/>
                <a:cs typeface="Arial"/>
              </a:rPr>
              <a:t> </a:t>
            </a:r>
            <a:r>
              <a:rPr sz="2400" dirty="0">
                <a:solidFill>
                  <a:srgbClr val="6B6BCF"/>
                </a:solidFill>
                <a:latin typeface="Arial"/>
                <a:cs typeface="Arial"/>
              </a:rPr>
              <a:t>sent</a:t>
            </a:r>
            <a:r>
              <a:rPr sz="2400" spc="-65" dirty="0">
                <a:solidFill>
                  <a:srgbClr val="6B6BCF"/>
                </a:solidFill>
                <a:latin typeface="Arial"/>
                <a:cs typeface="Arial"/>
              </a:rPr>
              <a:t> </a:t>
            </a:r>
            <a:r>
              <a:rPr sz="2400" dirty="0">
                <a:solidFill>
                  <a:srgbClr val="6B6BCF"/>
                </a:solidFill>
                <a:latin typeface="Arial"/>
                <a:cs typeface="Arial"/>
              </a:rPr>
              <a:t>home</a:t>
            </a:r>
            <a:r>
              <a:rPr sz="2400" spc="-80" dirty="0">
                <a:solidFill>
                  <a:srgbClr val="6B6BCF"/>
                </a:solidFill>
                <a:latin typeface="Arial"/>
                <a:cs typeface="Arial"/>
              </a:rPr>
              <a:t> </a:t>
            </a:r>
            <a:r>
              <a:rPr sz="2400" spc="-10" dirty="0">
                <a:solidFill>
                  <a:srgbClr val="6B6BCF"/>
                </a:solidFill>
                <a:latin typeface="Arial"/>
                <a:cs typeface="Arial"/>
              </a:rPr>
              <a:t>weekly.</a:t>
            </a:r>
            <a:endParaRPr sz="2400">
              <a:latin typeface="Arial"/>
              <a:cs typeface="Arial"/>
            </a:endParaRPr>
          </a:p>
          <a:p>
            <a:pPr marL="356870" indent="-344170">
              <a:lnSpc>
                <a:spcPct val="100000"/>
              </a:lnSpc>
              <a:spcBef>
                <a:spcPts val="580"/>
              </a:spcBef>
              <a:buChar char="•"/>
              <a:tabLst>
                <a:tab pos="356870" algn="l"/>
              </a:tabLst>
            </a:pPr>
            <a:r>
              <a:rPr sz="2400" dirty="0">
                <a:solidFill>
                  <a:srgbClr val="6B6BCF"/>
                </a:solidFill>
                <a:latin typeface="Arial"/>
                <a:cs typeface="Arial"/>
              </a:rPr>
              <a:t>Linked</a:t>
            </a:r>
            <a:r>
              <a:rPr sz="2400" spc="-50" dirty="0">
                <a:solidFill>
                  <a:srgbClr val="6B6BCF"/>
                </a:solidFill>
                <a:latin typeface="Arial"/>
                <a:cs typeface="Arial"/>
              </a:rPr>
              <a:t> </a:t>
            </a:r>
            <a:r>
              <a:rPr sz="2400" dirty="0">
                <a:solidFill>
                  <a:srgbClr val="6B6BCF"/>
                </a:solidFill>
                <a:latin typeface="Arial"/>
                <a:cs typeface="Arial"/>
              </a:rPr>
              <a:t>to</a:t>
            </a:r>
            <a:r>
              <a:rPr sz="2400" spc="-45" dirty="0">
                <a:solidFill>
                  <a:srgbClr val="6B6BCF"/>
                </a:solidFill>
                <a:latin typeface="Arial"/>
                <a:cs typeface="Arial"/>
              </a:rPr>
              <a:t> </a:t>
            </a:r>
            <a:r>
              <a:rPr sz="2400" dirty="0">
                <a:solidFill>
                  <a:srgbClr val="6B6BCF"/>
                </a:solidFill>
                <a:latin typeface="Arial"/>
                <a:cs typeface="Arial"/>
              </a:rPr>
              <a:t>the</a:t>
            </a:r>
            <a:r>
              <a:rPr sz="2400" spc="-45" dirty="0">
                <a:solidFill>
                  <a:srgbClr val="6B6BCF"/>
                </a:solidFill>
                <a:latin typeface="Arial"/>
                <a:cs typeface="Arial"/>
              </a:rPr>
              <a:t> </a:t>
            </a:r>
            <a:r>
              <a:rPr sz="2400" spc="-25" dirty="0">
                <a:solidFill>
                  <a:srgbClr val="6B6BCF"/>
                </a:solidFill>
                <a:latin typeface="Arial"/>
                <a:cs typeface="Arial"/>
              </a:rPr>
              <a:t>NC.</a:t>
            </a:r>
            <a:endParaRPr sz="2400">
              <a:latin typeface="Arial"/>
              <a:cs typeface="Arial"/>
            </a:endParaRPr>
          </a:p>
          <a:p>
            <a:pPr marL="356870" indent="-344170">
              <a:lnSpc>
                <a:spcPct val="100000"/>
              </a:lnSpc>
              <a:spcBef>
                <a:spcPts val="575"/>
              </a:spcBef>
              <a:buChar char="•"/>
              <a:tabLst>
                <a:tab pos="356870" algn="l"/>
              </a:tabLst>
            </a:pPr>
            <a:r>
              <a:rPr sz="2400" dirty="0">
                <a:solidFill>
                  <a:srgbClr val="6B6BCF"/>
                </a:solidFill>
                <a:latin typeface="Arial"/>
                <a:cs typeface="Arial"/>
              </a:rPr>
              <a:t>Application</a:t>
            </a:r>
            <a:r>
              <a:rPr sz="2400" spc="-75" dirty="0">
                <a:solidFill>
                  <a:srgbClr val="6B6BCF"/>
                </a:solidFill>
                <a:latin typeface="Arial"/>
                <a:cs typeface="Arial"/>
              </a:rPr>
              <a:t> </a:t>
            </a:r>
            <a:r>
              <a:rPr sz="2400" dirty="0">
                <a:solidFill>
                  <a:srgbClr val="6B6BCF"/>
                </a:solidFill>
                <a:latin typeface="Arial"/>
                <a:cs typeface="Arial"/>
              </a:rPr>
              <a:t>of</a:t>
            </a:r>
            <a:r>
              <a:rPr sz="2400" spc="-80" dirty="0">
                <a:solidFill>
                  <a:srgbClr val="6B6BCF"/>
                </a:solidFill>
                <a:latin typeface="Arial"/>
                <a:cs typeface="Arial"/>
              </a:rPr>
              <a:t> </a:t>
            </a:r>
            <a:r>
              <a:rPr sz="2400" dirty="0">
                <a:solidFill>
                  <a:srgbClr val="6B6BCF"/>
                </a:solidFill>
                <a:latin typeface="Arial"/>
                <a:cs typeface="Arial"/>
              </a:rPr>
              <a:t>spelling</a:t>
            </a:r>
            <a:r>
              <a:rPr sz="2400" spc="-80" dirty="0">
                <a:solidFill>
                  <a:srgbClr val="6B6BCF"/>
                </a:solidFill>
                <a:latin typeface="Arial"/>
                <a:cs typeface="Arial"/>
              </a:rPr>
              <a:t> </a:t>
            </a:r>
            <a:r>
              <a:rPr sz="2400" spc="-20" dirty="0">
                <a:solidFill>
                  <a:srgbClr val="6B6BCF"/>
                </a:solidFill>
                <a:latin typeface="Arial"/>
                <a:cs typeface="Arial"/>
              </a:rPr>
              <a:t>rule</a:t>
            </a:r>
            <a:endParaRPr sz="2400">
              <a:latin typeface="Arial"/>
              <a:cs typeface="Arial"/>
            </a:endParaRPr>
          </a:p>
          <a:p>
            <a:pPr marL="356870">
              <a:lnSpc>
                <a:spcPct val="100000"/>
              </a:lnSpc>
              <a:spcBef>
                <a:spcPts val="5"/>
              </a:spcBef>
            </a:pPr>
            <a:r>
              <a:rPr sz="2400" dirty="0">
                <a:solidFill>
                  <a:srgbClr val="6B6BCF"/>
                </a:solidFill>
                <a:latin typeface="Arial"/>
                <a:cs typeface="Arial"/>
              </a:rPr>
              <a:t>taught</a:t>
            </a:r>
            <a:r>
              <a:rPr sz="2400" spc="-50" dirty="0">
                <a:solidFill>
                  <a:srgbClr val="6B6BCF"/>
                </a:solidFill>
                <a:latin typeface="Arial"/>
                <a:cs typeface="Arial"/>
              </a:rPr>
              <a:t> </a:t>
            </a:r>
            <a:r>
              <a:rPr sz="2400" dirty="0">
                <a:solidFill>
                  <a:srgbClr val="6B6BCF"/>
                </a:solidFill>
                <a:latin typeface="Arial"/>
                <a:cs typeface="Arial"/>
              </a:rPr>
              <a:t>in</a:t>
            </a:r>
            <a:r>
              <a:rPr sz="2400" spc="-50" dirty="0">
                <a:solidFill>
                  <a:srgbClr val="6B6BCF"/>
                </a:solidFill>
                <a:latin typeface="Arial"/>
                <a:cs typeface="Arial"/>
              </a:rPr>
              <a:t> </a:t>
            </a:r>
            <a:r>
              <a:rPr sz="2400" dirty="0">
                <a:solidFill>
                  <a:srgbClr val="6B6BCF"/>
                </a:solidFill>
                <a:latin typeface="Arial"/>
                <a:cs typeface="Arial"/>
              </a:rPr>
              <a:t>school</a:t>
            </a:r>
            <a:r>
              <a:rPr sz="2400" spc="-30" dirty="0">
                <a:solidFill>
                  <a:srgbClr val="6B6BCF"/>
                </a:solidFill>
                <a:latin typeface="Arial"/>
                <a:cs typeface="Arial"/>
              </a:rPr>
              <a:t> </a:t>
            </a:r>
            <a:r>
              <a:rPr sz="2400" dirty="0">
                <a:solidFill>
                  <a:srgbClr val="6B6BCF"/>
                </a:solidFill>
                <a:latin typeface="Arial"/>
                <a:cs typeface="Arial"/>
              </a:rPr>
              <a:t>that</a:t>
            </a:r>
            <a:r>
              <a:rPr sz="2400" spc="-75" dirty="0">
                <a:solidFill>
                  <a:srgbClr val="6B6BCF"/>
                </a:solidFill>
                <a:latin typeface="Arial"/>
                <a:cs typeface="Arial"/>
              </a:rPr>
              <a:t> </a:t>
            </a:r>
            <a:r>
              <a:rPr sz="2400" spc="-10" dirty="0">
                <a:solidFill>
                  <a:srgbClr val="6B6BCF"/>
                </a:solidFill>
                <a:latin typeface="Arial"/>
                <a:cs typeface="Arial"/>
              </a:rPr>
              <a:t>week.</a:t>
            </a:r>
            <a:endParaRPr sz="2400">
              <a:latin typeface="Arial"/>
              <a:cs typeface="Arial"/>
            </a:endParaRPr>
          </a:p>
          <a:p>
            <a:pPr marL="356870" marR="5080" indent="-344805">
              <a:lnSpc>
                <a:spcPct val="100000"/>
              </a:lnSpc>
              <a:spcBef>
                <a:spcPts val="575"/>
              </a:spcBef>
              <a:buChar char="•"/>
              <a:tabLst>
                <a:tab pos="356870" algn="l"/>
              </a:tabLst>
            </a:pPr>
            <a:r>
              <a:rPr sz="2400" dirty="0">
                <a:solidFill>
                  <a:srgbClr val="6B6BCF"/>
                </a:solidFill>
                <a:latin typeface="Arial"/>
                <a:cs typeface="Arial"/>
              </a:rPr>
              <a:t>As</a:t>
            </a:r>
            <a:r>
              <a:rPr sz="2400" spc="-40" dirty="0">
                <a:solidFill>
                  <a:srgbClr val="6B6BCF"/>
                </a:solidFill>
                <a:latin typeface="Arial"/>
                <a:cs typeface="Arial"/>
              </a:rPr>
              <a:t> </a:t>
            </a:r>
            <a:r>
              <a:rPr sz="2400" dirty="0">
                <a:solidFill>
                  <a:srgbClr val="6B6BCF"/>
                </a:solidFill>
                <a:latin typeface="Arial"/>
                <a:cs typeface="Arial"/>
              </a:rPr>
              <a:t>well</a:t>
            </a:r>
            <a:r>
              <a:rPr sz="2400" spc="15" dirty="0">
                <a:solidFill>
                  <a:srgbClr val="6B6BCF"/>
                </a:solidFill>
                <a:latin typeface="Arial"/>
                <a:cs typeface="Arial"/>
              </a:rPr>
              <a:t> </a:t>
            </a:r>
            <a:r>
              <a:rPr sz="2400" dirty="0">
                <a:solidFill>
                  <a:srgbClr val="6B6BCF"/>
                </a:solidFill>
                <a:latin typeface="Arial"/>
                <a:cs typeface="Arial"/>
              </a:rPr>
              <a:t>as</a:t>
            </a:r>
            <a:r>
              <a:rPr sz="2400" spc="-50" dirty="0">
                <a:solidFill>
                  <a:srgbClr val="6B6BCF"/>
                </a:solidFill>
                <a:latin typeface="Arial"/>
                <a:cs typeface="Arial"/>
              </a:rPr>
              <a:t> </a:t>
            </a:r>
            <a:r>
              <a:rPr sz="2400" dirty="0">
                <a:solidFill>
                  <a:srgbClr val="6B6BCF"/>
                </a:solidFill>
                <a:latin typeface="Arial"/>
                <a:cs typeface="Arial"/>
              </a:rPr>
              <a:t>common</a:t>
            </a:r>
            <a:r>
              <a:rPr sz="2400" spc="-65" dirty="0">
                <a:solidFill>
                  <a:srgbClr val="6B6BCF"/>
                </a:solidFill>
                <a:latin typeface="Arial"/>
                <a:cs typeface="Arial"/>
              </a:rPr>
              <a:t> </a:t>
            </a:r>
            <a:r>
              <a:rPr sz="2400" spc="-10" dirty="0">
                <a:solidFill>
                  <a:srgbClr val="6B6BCF"/>
                </a:solidFill>
                <a:latin typeface="Arial"/>
                <a:cs typeface="Arial"/>
              </a:rPr>
              <a:t>exception </a:t>
            </a:r>
            <a:r>
              <a:rPr sz="2400" dirty="0">
                <a:solidFill>
                  <a:srgbClr val="6B6BCF"/>
                </a:solidFill>
                <a:latin typeface="Arial"/>
                <a:cs typeface="Arial"/>
              </a:rPr>
              <a:t>words</a:t>
            </a:r>
            <a:r>
              <a:rPr sz="2400" spc="-40" dirty="0">
                <a:solidFill>
                  <a:srgbClr val="6B6BCF"/>
                </a:solidFill>
                <a:latin typeface="Arial"/>
                <a:cs typeface="Arial"/>
              </a:rPr>
              <a:t> </a:t>
            </a:r>
            <a:r>
              <a:rPr sz="2400" dirty="0">
                <a:solidFill>
                  <a:srgbClr val="6B6BCF"/>
                </a:solidFill>
                <a:latin typeface="Arial"/>
                <a:cs typeface="Arial"/>
              </a:rPr>
              <a:t>and</a:t>
            </a:r>
            <a:r>
              <a:rPr sz="2400" spc="-70" dirty="0">
                <a:solidFill>
                  <a:srgbClr val="6B6BCF"/>
                </a:solidFill>
                <a:latin typeface="Arial"/>
                <a:cs typeface="Arial"/>
              </a:rPr>
              <a:t> </a:t>
            </a:r>
            <a:r>
              <a:rPr sz="2400" spc="-10" dirty="0">
                <a:solidFill>
                  <a:srgbClr val="6B6BCF"/>
                </a:solidFill>
                <a:latin typeface="Arial"/>
                <a:cs typeface="Arial"/>
              </a:rPr>
              <a:t>common homophones.</a:t>
            </a:r>
            <a:endParaRPr sz="2400">
              <a:latin typeface="Arial"/>
              <a:cs typeface="Arial"/>
            </a:endParaRPr>
          </a:p>
          <a:p>
            <a:pPr marL="356870" indent="-344170">
              <a:lnSpc>
                <a:spcPct val="100000"/>
              </a:lnSpc>
              <a:spcBef>
                <a:spcPts val="580"/>
              </a:spcBef>
              <a:buChar char="•"/>
              <a:tabLst>
                <a:tab pos="356870" algn="l"/>
              </a:tabLst>
            </a:pPr>
            <a:r>
              <a:rPr sz="2400" dirty="0">
                <a:solidFill>
                  <a:srgbClr val="6B6BCF"/>
                </a:solidFill>
                <a:latin typeface="Arial"/>
                <a:cs typeface="Arial"/>
              </a:rPr>
              <a:t>Practise</a:t>
            </a:r>
            <a:r>
              <a:rPr sz="2400" spc="-50" dirty="0">
                <a:solidFill>
                  <a:srgbClr val="6B6BCF"/>
                </a:solidFill>
                <a:latin typeface="Arial"/>
                <a:cs typeface="Arial"/>
              </a:rPr>
              <a:t> </a:t>
            </a:r>
            <a:r>
              <a:rPr sz="2400" dirty="0">
                <a:solidFill>
                  <a:srgbClr val="6B6BCF"/>
                </a:solidFill>
                <a:latin typeface="Arial"/>
                <a:cs typeface="Arial"/>
              </a:rPr>
              <a:t>in</a:t>
            </a:r>
            <a:r>
              <a:rPr sz="2400" spc="-35" dirty="0">
                <a:solidFill>
                  <a:srgbClr val="6B6BCF"/>
                </a:solidFill>
                <a:latin typeface="Arial"/>
                <a:cs typeface="Arial"/>
              </a:rPr>
              <a:t> </a:t>
            </a:r>
            <a:r>
              <a:rPr sz="2400" dirty="0">
                <a:solidFill>
                  <a:srgbClr val="6B6BCF"/>
                </a:solidFill>
                <a:latin typeface="Arial"/>
                <a:cs typeface="Arial"/>
              </a:rPr>
              <a:t>a</a:t>
            </a:r>
            <a:r>
              <a:rPr sz="2400" spc="-40" dirty="0">
                <a:solidFill>
                  <a:srgbClr val="6B6BCF"/>
                </a:solidFill>
                <a:latin typeface="Arial"/>
                <a:cs typeface="Arial"/>
              </a:rPr>
              <a:t> </a:t>
            </a:r>
            <a:r>
              <a:rPr sz="2400" dirty="0">
                <a:solidFill>
                  <a:srgbClr val="6B6BCF"/>
                </a:solidFill>
                <a:latin typeface="Arial"/>
                <a:cs typeface="Arial"/>
              </a:rPr>
              <a:t>way</a:t>
            </a:r>
            <a:r>
              <a:rPr sz="2400" spc="-5" dirty="0">
                <a:solidFill>
                  <a:srgbClr val="6B6BCF"/>
                </a:solidFill>
                <a:latin typeface="Arial"/>
                <a:cs typeface="Arial"/>
              </a:rPr>
              <a:t> </a:t>
            </a:r>
            <a:r>
              <a:rPr sz="2400" dirty="0">
                <a:solidFill>
                  <a:srgbClr val="6B6BCF"/>
                </a:solidFill>
                <a:latin typeface="Arial"/>
                <a:cs typeface="Arial"/>
              </a:rPr>
              <a:t>that</a:t>
            </a:r>
            <a:r>
              <a:rPr sz="2400" spc="-70" dirty="0">
                <a:solidFill>
                  <a:srgbClr val="6B6BCF"/>
                </a:solidFill>
                <a:latin typeface="Arial"/>
                <a:cs typeface="Arial"/>
              </a:rPr>
              <a:t> </a:t>
            </a:r>
            <a:r>
              <a:rPr sz="2400" spc="-10" dirty="0">
                <a:solidFill>
                  <a:srgbClr val="6B6BCF"/>
                </a:solidFill>
                <a:latin typeface="Arial"/>
                <a:cs typeface="Arial"/>
              </a:rPr>
              <a:t>works</a:t>
            </a:r>
            <a:endParaRPr sz="2400">
              <a:latin typeface="Arial"/>
              <a:cs typeface="Arial"/>
            </a:endParaRPr>
          </a:p>
          <a:p>
            <a:pPr marL="356870">
              <a:lnSpc>
                <a:spcPct val="100000"/>
              </a:lnSpc>
              <a:spcBef>
                <a:spcPts val="5"/>
              </a:spcBef>
            </a:pPr>
            <a:r>
              <a:rPr sz="2400" dirty="0">
                <a:solidFill>
                  <a:srgbClr val="6B6BCF"/>
                </a:solidFill>
                <a:latin typeface="Arial"/>
                <a:cs typeface="Arial"/>
              </a:rPr>
              <a:t>for</a:t>
            </a:r>
            <a:r>
              <a:rPr sz="2400" spc="-45" dirty="0">
                <a:solidFill>
                  <a:srgbClr val="6B6BCF"/>
                </a:solidFill>
                <a:latin typeface="Arial"/>
                <a:cs typeface="Arial"/>
              </a:rPr>
              <a:t> </a:t>
            </a:r>
            <a:r>
              <a:rPr sz="2400" spc="-20" dirty="0">
                <a:solidFill>
                  <a:srgbClr val="6B6BCF"/>
                </a:solidFill>
                <a:latin typeface="Arial"/>
                <a:cs typeface="Arial"/>
              </a:rPr>
              <a:t>you.</a:t>
            </a:r>
            <a:endParaRPr sz="2400">
              <a:latin typeface="Arial"/>
              <a:cs typeface="Arial"/>
            </a:endParaRPr>
          </a:p>
          <a:p>
            <a:pPr marL="356870" indent="-344170">
              <a:lnSpc>
                <a:spcPct val="100000"/>
              </a:lnSpc>
              <a:spcBef>
                <a:spcPts val="575"/>
              </a:spcBef>
              <a:buChar char="•"/>
              <a:tabLst>
                <a:tab pos="356870" algn="l"/>
              </a:tabLst>
            </a:pPr>
            <a:r>
              <a:rPr sz="2400" dirty="0">
                <a:solidFill>
                  <a:srgbClr val="6B6BCF"/>
                </a:solidFill>
                <a:latin typeface="Arial"/>
                <a:cs typeface="Arial"/>
              </a:rPr>
              <a:t>Short</a:t>
            </a:r>
            <a:r>
              <a:rPr sz="2400" spc="-65" dirty="0">
                <a:solidFill>
                  <a:srgbClr val="6B6BCF"/>
                </a:solidFill>
                <a:latin typeface="Arial"/>
                <a:cs typeface="Arial"/>
              </a:rPr>
              <a:t> </a:t>
            </a:r>
            <a:r>
              <a:rPr sz="2400" dirty="0">
                <a:solidFill>
                  <a:srgbClr val="6B6BCF"/>
                </a:solidFill>
                <a:latin typeface="Arial"/>
                <a:cs typeface="Arial"/>
              </a:rPr>
              <a:t>spelling</a:t>
            </a:r>
            <a:r>
              <a:rPr sz="2400" spc="-60" dirty="0">
                <a:solidFill>
                  <a:srgbClr val="6B6BCF"/>
                </a:solidFill>
                <a:latin typeface="Arial"/>
                <a:cs typeface="Arial"/>
              </a:rPr>
              <a:t> </a:t>
            </a:r>
            <a:r>
              <a:rPr sz="2400" dirty="0">
                <a:solidFill>
                  <a:srgbClr val="6B6BCF"/>
                </a:solidFill>
                <a:latin typeface="Arial"/>
                <a:cs typeface="Arial"/>
              </a:rPr>
              <a:t>test</a:t>
            </a:r>
            <a:r>
              <a:rPr sz="2400" spc="-65" dirty="0">
                <a:solidFill>
                  <a:srgbClr val="6B6BCF"/>
                </a:solidFill>
                <a:latin typeface="Arial"/>
                <a:cs typeface="Arial"/>
              </a:rPr>
              <a:t> </a:t>
            </a:r>
            <a:r>
              <a:rPr sz="2400" spc="-25" dirty="0">
                <a:solidFill>
                  <a:srgbClr val="6B6BCF"/>
                </a:solidFill>
                <a:latin typeface="Arial"/>
                <a:cs typeface="Arial"/>
              </a:rPr>
              <a:t>the</a:t>
            </a:r>
            <a:endParaRPr sz="2400">
              <a:latin typeface="Arial"/>
              <a:cs typeface="Arial"/>
            </a:endParaRPr>
          </a:p>
          <a:p>
            <a:pPr marL="356870">
              <a:lnSpc>
                <a:spcPct val="100000"/>
              </a:lnSpc>
            </a:pPr>
            <a:r>
              <a:rPr sz="2400" dirty="0">
                <a:solidFill>
                  <a:srgbClr val="6B6BCF"/>
                </a:solidFill>
                <a:latin typeface="Arial"/>
                <a:cs typeface="Arial"/>
              </a:rPr>
              <a:t>following</a:t>
            </a:r>
            <a:r>
              <a:rPr sz="2400" spc="-95" dirty="0">
                <a:solidFill>
                  <a:srgbClr val="6B6BCF"/>
                </a:solidFill>
                <a:latin typeface="Arial"/>
                <a:cs typeface="Arial"/>
              </a:rPr>
              <a:t> </a:t>
            </a:r>
            <a:r>
              <a:rPr sz="2400" spc="-10" dirty="0">
                <a:solidFill>
                  <a:srgbClr val="6B6BCF"/>
                </a:solidFill>
                <a:latin typeface="Arial"/>
                <a:cs typeface="Arial"/>
              </a:rPr>
              <a:t>week.</a:t>
            </a:r>
            <a:endParaRPr sz="2400">
              <a:latin typeface="Arial"/>
              <a:cs typeface="Arial"/>
            </a:endParaRPr>
          </a:p>
        </p:txBody>
      </p:sp>
      <p:pic>
        <p:nvPicPr>
          <p:cNvPr id="7" name="object 7"/>
          <p:cNvPicPr/>
          <p:nvPr/>
        </p:nvPicPr>
        <p:blipFill>
          <a:blip r:embed="rId4" cstate="print"/>
          <a:stretch>
            <a:fillRect/>
          </a:stretch>
        </p:blipFill>
        <p:spPr>
          <a:xfrm>
            <a:off x="899160" y="377952"/>
            <a:ext cx="2706624" cy="4867656"/>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4572000" y="987552"/>
            <a:ext cx="2182368" cy="1438656"/>
          </a:xfrm>
          <a:prstGeom prst="rect">
            <a:avLst/>
          </a:prstGeom>
        </p:spPr>
      </p:pic>
      <p:pic>
        <p:nvPicPr>
          <p:cNvPr id="3" name="object 3"/>
          <p:cNvPicPr/>
          <p:nvPr/>
        </p:nvPicPr>
        <p:blipFill>
          <a:blip r:embed="rId4" cstate="print"/>
          <a:stretch>
            <a:fillRect/>
          </a:stretch>
        </p:blipFill>
        <p:spPr>
          <a:xfrm>
            <a:off x="111795" y="990818"/>
            <a:ext cx="2087880" cy="1374648"/>
          </a:xfrm>
          <a:prstGeom prst="rect">
            <a:avLst/>
          </a:prstGeom>
        </p:spPr>
      </p:pic>
      <p:pic>
        <p:nvPicPr>
          <p:cNvPr id="4" name="object 4"/>
          <p:cNvPicPr/>
          <p:nvPr/>
        </p:nvPicPr>
        <p:blipFill>
          <a:blip r:embed="rId5" cstate="print"/>
          <a:stretch>
            <a:fillRect/>
          </a:stretch>
        </p:blipFill>
        <p:spPr>
          <a:xfrm>
            <a:off x="6803135" y="838200"/>
            <a:ext cx="2161031" cy="1365503"/>
          </a:xfrm>
          <a:prstGeom prst="rect">
            <a:avLst/>
          </a:prstGeom>
        </p:spPr>
      </p:pic>
      <p:grpSp>
        <p:nvGrpSpPr>
          <p:cNvPr id="5" name="object 5"/>
          <p:cNvGrpSpPr/>
          <p:nvPr/>
        </p:nvGrpSpPr>
        <p:grpSpPr>
          <a:xfrm>
            <a:off x="2340864" y="765048"/>
            <a:ext cx="2158365" cy="1438910"/>
            <a:chOff x="2340864" y="765048"/>
            <a:chExt cx="2158365" cy="1438910"/>
          </a:xfrm>
        </p:grpSpPr>
        <p:pic>
          <p:nvPicPr>
            <p:cNvPr id="6" name="object 6"/>
            <p:cNvPicPr/>
            <p:nvPr/>
          </p:nvPicPr>
          <p:blipFill>
            <a:blip r:embed="rId6" cstate="print"/>
            <a:stretch>
              <a:fillRect/>
            </a:stretch>
          </p:blipFill>
          <p:spPr>
            <a:xfrm>
              <a:off x="2340864" y="765048"/>
              <a:ext cx="2157984" cy="1438655"/>
            </a:xfrm>
            <a:prstGeom prst="rect">
              <a:avLst/>
            </a:prstGeom>
          </p:spPr>
        </p:pic>
        <p:sp>
          <p:nvSpPr>
            <p:cNvPr id="7" name="object 7"/>
            <p:cNvSpPr/>
            <p:nvPr/>
          </p:nvSpPr>
          <p:spPr>
            <a:xfrm>
              <a:off x="2648712" y="1920240"/>
              <a:ext cx="1438910" cy="158750"/>
            </a:xfrm>
            <a:custGeom>
              <a:avLst/>
              <a:gdLst/>
              <a:ahLst/>
              <a:cxnLst/>
              <a:rect l="l" t="t" r="r" b="b"/>
              <a:pathLst>
                <a:path w="1438910" h="158750">
                  <a:moveTo>
                    <a:pt x="1438656" y="0"/>
                  </a:moveTo>
                  <a:lnTo>
                    <a:pt x="0" y="0"/>
                  </a:lnTo>
                  <a:lnTo>
                    <a:pt x="0" y="158496"/>
                  </a:lnTo>
                  <a:lnTo>
                    <a:pt x="1438656" y="158496"/>
                  </a:lnTo>
                  <a:lnTo>
                    <a:pt x="1438656" y="0"/>
                  </a:lnTo>
                  <a:close/>
                </a:path>
              </a:pathLst>
            </a:custGeom>
            <a:solidFill>
              <a:srgbClr val="FFFFFF"/>
            </a:solidFill>
          </p:spPr>
          <p:txBody>
            <a:bodyPr wrap="square" lIns="0" tIns="0" rIns="0" bIns="0" rtlCol="0"/>
            <a:lstStyle/>
            <a:p>
              <a:endParaRPr/>
            </a:p>
          </p:txBody>
        </p:sp>
      </p:grpSp>
      <p:grpSp>
        <p:nvGrpSpPr>
          <p:cNvPr id="8" name="object 8"/>
          <p:cNvGrpSpPr/>
          <p:nvPr/>
        </p:nvGrpSpPr>
        <p:grpSpPr>
          <a:xfrm>
            <a:off x="5434584" y="2493264"/>
            <a:ext cx="3413760" cy="2374900"/>
            <a:chOff x="5434584" y="2493264"/>
            <a:chExt cx="3413760" cy="2374900"/>
          </a:xfrm>
        </p:grpSpPr>
        <p:pic>
          <p:nvPicPr>
            <p:cNvPr id="9" name="object 9"/>
            <p:cNvPicPr/>
            <p:nvPr/>
          </p:nvPicPr>
          <p:blipFill>
            <a:blip r:embed="rId7" cstate="print"/>
            <a:stretch>
              <a:fillRect/>
            </a:stretch>
          </p:blipFill>
          <p:spPr>
            <a:xfrm>
              <a:off x="7162800" y="2493264"/>
              <a:ext cx="1685544" cy="2374392"/>
            </a:xfrm>
            <a:prstGeom prst="rect">
              <a:avLst/>
            </a:prstGeom>
          </p:spPr>
        </p:pic>
        <p:pic>
          <p:nvPicPr>
            <p:cNvPr id="10" name="object 10"/>
            <p:cNvPicPr/>
            <p:nvPr/>
          </p:nvPicPr>
          <p:blipFill>
            <a:blip r:embed="rId8" cstate="print"/>
            <a:stretch>
              <a:fillRect/>
            </a:stretch>
          </p:blipFill>
          <p:spPr>
            <a:xfrm>
              <a:off x="5434584" y="2493264"/>
              <a:ext cx="1688591" cy="2374392"/>
            </a:xfrm>
            <a:prstGeom prst="rect">
              <a:avLst/>
            </a:prstGeom>
          </p:spPr>
        </p:pic>
      </p:grpSp>
      <p:pic>
        <p:nvPicPr>
          <p:cNvPr id="11" name="object 11"/>
          <p:cNvPicPr/>
          <p:nvPr/>
        </p:nvPicPr>
        <p:blipFill>
          <a:blip r:embed="rId9" cstate="print"/>
          <a:stretch>
            <a:fillRect/>
          </a:stretch>
        </p:blipFill>
        <p:spPr>
          <a:xfrm>
            <a:off x="3709415" y="2493264"/>
            <a:ext cx="1624584" cy="2374392"/>
          </a:xfrm>
          <a:prstGeom prst="rect">
            <a:avLst/>
          </a:prstGeom>
        </p:spPr>
      </p:pic>
      <p:pic>
        <p:nvPicPr>
          <p:cNvPr id="12" name="object 12"/>
          <p:cNvPicPr/>
          <p:nvPr/>
        </p:nvPicPr>
        <p:blipFill>
          <a:blip r:embed="rId10" cstate="print"/>
          <a:stretch>
            <a:fillRect/>
          </a:stretch>
        </p:blipFill>
        <p:spPr>
          <a:xfrm>
            <a:off x="1981200" y="2493264"/>
            <a:ext cx="1661160" cy="2374392"/>
          </a:xfrm>
          <a:prstGeom prst="rect">
            <a:avLst/>
          </a:prstGeom>
        </p:spPr>
      </p:pic>
      <p:pic>
        <p:nvPicPr>
          <p:cNvPr id="13" name="object 13"/>
          <p:cNvPicPr/>
          <p:nvPr/>
        </p:nvPicPr>
        <p:blipFill>
          <a:blip r:embed="rId11" cstate="print"/>
          <a:stretch>
            <a:fillRect/>
          </a:stretch>
        </p:blipFill>
        <p:spPr>
          <a:xfrm>
            <a:off x="179831" y="2493264"/>
            <a:ext cx="1676400" cy="2377439"/>
          </a:xfrm>
          <a:prstGeom prst="rect">
            <a:avLst/>
          </a:prstGeom>
        </p:spPr>
      </p:pic>
      <p:grpSp>
        <p:nvGrpSpPr>
          <p:cNvPr id="14" name="object 14"/>
          <p:cNvGrpSpPr/>
          <p:nvPr/>
        </p:nvGrpSpPr>
        <p:grpSpPr>
          <a:xfrm>
            <a:off x="2398267" y="5720588"/>
            <a:ext cx="6146165" cy="656590"/>
            <a:chOff x="2398267" y="5720588"/>
            <a:chExt cx="6146165" cy="656590"/>
          </a:xfrm>
        </p:grpSpPr>
        <p:sp>
          <p:nvSpPr>
            <p:cNvPr id="15" name="object 15"/>
            <p:cNvSpPr/>
            <p:nvPr/>
          </p:nvSpPr>
          <p:spPr>
            <a:xfrm>
              <a:off x="2410967" y="5733288"/>
              <a:ext cx="6120765" cy="631190"/>
            </a:xfrm>
            <a:custGeom>
              <a:avLst/>
              <a:gdLst/>
              <a:ahLst/>
              <a:cxnLst/>
              <a:rect l="l" t="t" r="r" b="b"/>
              <a:pathLst>
                <a:path w="6120765" h="631189">
                  <a:moveTo>
                    <a:pt x="6120383" y="0"/>
                  </a:moveTo>
                  <a:lnTo>
                    <a:pt x="0" y="0"/>
                  </a:lnTo>
                  <a:lnTo>
                    <a:pt x="0" y="630936"/>
                  </a:lnTo>
                  <a:lnTo>
                    <a:pt x="6120383" y="630936"/>
                  </a:lnTo>
                  <a:lnTo>
                    <a:pt x="6120383" y="0"/>
                  </a:lnTo>
                  <a:close/>
                </a:path>
              </a:pathLst>
            </a:custGeom>
            <a:solidFill>
              <a:srgbClr val="DAECEE"/>
            </a:solidFill>
          </p:spPr>
          <p:txBody>
            <a:bodyPr wrap="square" lIns="0" tIns="0" rIns="0" bIns="0" rtlCol="0"/>
            <a:lstStyle/>
            <a:p>
              <a:endParaRPr/>
            </a:p>
          </p:txBody>
        </p:sp>
        <p:sp>
          <p:nvSpPr>
            <p:cNvPr id="16" name="object 16"/>
            <p:cNvSpPr/>
            <p:nvPr/>
          </p:nvSpPr>
          <p:spPr>
            <a:xfrm>
              <a:off x="2410967" y="5733288"/>
              <a:ext cx="6120765" cy="631190"/>
            </a:xfrm>
            <a:custGeom>
              <a:avLst/>
              <a:gdLst/>
              <a:ahLst/>
              <a:cxnLst/>
              <a:rect l="l" t="t" r="r" b="b"/>
              <a:pathLst>
                <a:path w="6120765" h="631189">
                  <a:moveTo>
                    <a:pt x="0" y="630936"/>
                  </a:moveTo>
                  <a:lnTo>
                    <a:pt x="6120383" y="630936"/>
                  </a:lnTo>
                  <a:lnTo>
                    <a:pt x="6120383" y="0"/>
                  </a:lnTo>
                  <a:lnTo>
                    <a:pt x="0" y="0"/>
                  </a:lnTo>
                  <a:lnTo>
                    <a:pt x="0" y="630936"/>
                  </a:lnTo>
                  <a:close/>
                </a:path>
              </a:pathLst>
            </a:custGeom>
            <a:ln w="25399">
              <a:solidFill>
                <a:srgbClr val="9FADAF"/>
              </a:solidFill>
            </a:ln>
          </p:spPr>
          <p:txBody>
            <a:bodyPr wrap="square" lIns="0" tIns="0" rIns="0" bIns="0" rtlCol="0"/>
            <a:lstStyle/>
            <a:p>
              <a:endParaRPr/>
            </a:p>
          </p:txBody>
        </p:sp>
        <p:pic>
          <p:nvPicPr>
            <p:cNvPr id="17" name="object 17"/>
            <p:cNvPicPr/>
            <p:nvPr/>
          </p:nvPicPr>
          <p:blipFill>
            <a:blip r:embed="rId12" cstate="print"/>
            <a:stretch>
              <a:fillRect/>
            </a:stretch>
          </p:blipFill>
          <p:spPr>
            <a:xfrm>
              <a:off x="2493263" y="5873496"/>
              <a:ext cx="5791962" cy="494563"/>
            </a:xfrm>
            <a:prstGeom prst="rect">
              <a:avLst/>
            </a:prstGeom>
          </p:spPr>
        </p:pic>
      </p:grpSp>
      <p:sp>
        <p:nvSpPr>
          <p:cNvPr id="18" name="object 18"/>
          <p:cNvSpPr txBox="1">
            <a:spLocks noGrp="1"/>
          </p:cNvSpPr>
          <p:nvPr>
            <p:ph type="title"/>
          </p:nvPr>
        </p:nvSpPr>
        <p:spPr>
          <a:xfrm>
            <a:off x="108915" y="356996"/>
            <a:ext cx="8895715" cy="376555"/>
          </a:xfrm>
          <a:prstGeom prst="rect">
            <a:avLst/>
          </a:prstGeom>
        </p:spPr>
        <p:txBody>
          <a:bodyPr vert="horz" wrap="square" lIns="0" tIns="13335" rIns="0" bIns="0" rtlCol="0">
            <a:spAutoFit/>
          </a:bodyPr>
          <a:lstStyle/>
          <a:p>
            <a:pPr marL="12700">
              <a:lnSpc>
                <a:spcPct val="100000"/>
              </a:lnSpc>
              <a:spcBef>
                <a:spcPts val="105"/>
              </a:spcBef>
            </a:pPr>
            <a:r>
              <a:rPr sz="2300" u="none" dirty="0"/>
              <a:t>When</a:t>
            </a:r>
            <a:r>
              <a:rPr sz="2300" u="none" spc="-105" dirty="0"/>
              <a:t> </a:t>
            </a:r>
            <a:r>
              <a:rPr sz="2300" u="none" dirty="0"/>
              <a:t>practising</a:t>
            </a:r>
            <a:r>
              <a:rPr sz="2300" u="none" spc="-35" dirty="0"/>
              <a:t> </a:t>
            </a:r>
            <a:r>
              <a:rPr sz="2300" u="none" dirty="0"/>
              <a:t>your</a:t>
            </a:r>
            <a:r>
              <a:rPr sz="2300" u="none" spc="-25" dirty="0"/>
              <a:t> </a:t>
            </a:r>
            <a:r>
              <a:rPr sz="2300" u="none" dirty="0"/>
              <a:t>spellings,</a:t>
            </a:r>
            <a:r>
              <a:rPr sz="2300" u="none" spc="5" dirty="0"/>
              <a:t> </a:t>
            </a:r>
            <a:r>
              <a:rPr sz="2300" u="none" dirty="0"/>
              <a:t>choose</a:t>
            </a:r>
            <a:r>
              <a:rPr sz="2300" u="none" spc="-55" dirty="0"/>
              <a:t> </a:t>
            </a:r>
            <a:r>
              <a:rPr sz="2300" u="none" dirty="0"/>
              <a:t>a</a:t>
            </a:r>
            <a:r>
              <a:rPr sz="2300" u="none" spc="-35" dirty="0"/>
              <a:t> </a:t>
            </a:r>
            <a:r>
              <a:rPr sz="2300" u="none" dirty="0"/>
              <a:t>strategy</a:t>
            </a:r>
            <a:r>
              <a:rPr sz="2300" u="none" spc="-45" dirty="0"/>
              <a:t> </a:t>
            </a:r>
            <a:r>
              <a:rPr sz="2300" u="none" dirty="0"/>
              <a:t>that</a:t>
            </a:r>
            <a:r>
              <a:rPr sz="2300" u="none" spc="-40" dirty="0"/>
              <a:t> </a:t>
            </a:r>
            <a:r>
              <a:rPr sz="2300" u="none" dirty="0"/>
              <a:t>works for</a:t>
            </a:r>
            <a:r>
              <a:rPr sz="2300" u="none" spc="-70" dirty="0"/>
              <a:t> </a:t>
            </a:r>
            <a:r>
              <a:rPr sz="2300" u="none" spc="-20" dirty="0"/>
              <a:t>you.</a:t>
            </a:r>
            <a:endParaRPr sz="23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46608" y="258620"/>
            <a:ext cx="8009255" cy="4904105"/>
          </a:xfrm>
          <a:prstGeom prst="rect">
            <a:avLst/>
          </a:prstGeom>
        </p:spPr>
        <p:txBody>
          <a:bodyPr vert="horz" wrap="square" lIns="0" tIns="109855" rIns="0" bIns="0" rtlCol="0">
            <a:spAutoFit/>
          </a:bodyPr>
          <a:lstStyle/>
          <a:p>
            <a:pPr marL="12700">
              <a:lnSpc>
                <a:spcPct val="100000"/>
              </a:lnSpc>
              <a:spcBef>
                <a:spcPts val="865"/>
              </a:spcBef>
            </a:pPr>
            <a:r>
              <a:rPr sz="3200" b="1" dirty="0">
                <a:solidFill>
                  <a:srgbClr val="6B6BCF"/>
                </a:solidFill>
                <a:latin typeface="Arial"/>
                <a:cs typeface="Arial"/>
              </a:rPr>
              <a:t>Expected</a:t>
            </a:r>
            <a:r>
              <a:rPr sz="3200" b="1" spc="-135" dirty="0">
                <a:solidFill>
                  <a:srgbClr val="6B6BCF"/>
                </a:solidFill>
                <a:latin typeface="Arial"/>
                <a:cs typeface="Arial"/>
              </a:rPr>
              <a:t> </a:t>
            </a:r>
            <a:r>
              <a:rPr sz="3200" b="1" spc="-10" dirty="0">
                <a:solidFill>
                  <a:srgbClr val="6B6BCF"/>
                </a:solidFill>
                <a:latin typeface="Arial"/>
                <a:cs typeface="Arial"/>
              </a:rPr>
              <a:t>Standard</a:t>
            </a:r>
            <a:endParaRPr sz="3200">
              <a:latin typeface="Arial"/>
              <a:cs typeface="Arial"/>
            </a:endParaRPr>
          </a:p>
          <a:p>
            <a:pPr marL="356870" marR="5080" indent="-344805">
              <a:lnSpc>
                <a:spcPct val="100000"/>
              </a:lnSpc>
              <a:spcBef>
                <a:spcPts val="770"/>
              </a:spcBef>
              <a:buChar char="•"/>
              <a:tabLst>
                <a:tab pos="356870" algn="l"/>
              </a:tabLst>
            </a:pPr>
            <a:r>
              <a:rPr sz="3200" dirty="0">
                <a:solidFill>
                  <a:srgbClr val="6B6BCF"/>
                </a:solidFill>
                <a:latin typeface="Arial"/>
                <a:cs typeface="Arial"/>
              </a:rPr>
              <a:t>form</a:t>
            </a:r>
            <a:r>
              <a:rPr sz="3200" spc="-35" dirty="0">
                <a:solidFill>
                  <a:srgbClr val="6B6BCF"/>
                </a:solidFill>
                <a:latin typeface="Arial"/>
                <a:cs typeface="Arial"/>
              </a:rPr>
              <a:t> </a:t>
            </a:r>
            <a:r>
              <a:rPr sz="3200" dirty="0">
                <a:solidFill>
                  <a:srgbClr val="6B6BCF"/>
                </a:solidFill>
                <a:latin typeface="Arial"/>
                <a:cs typeface="Arial"/>
              </a:rPr>
              <a:t>capital</a:t>
            </a:r>
            <a:r>
              <a:rPr sz="3200" spc="-55" dirty="0">
                <a:solidFill>
                  <a:srgbClr val="6B6BCF"/>
                </a:solidFill>
                <a:latin typeface="Arial"/>
                <a:cs typeface="Arial"/>
              </a:rPr>
              <a:t> </a:t>
            </a:r>
            <a:r>
              <a:rPr sz="3200" dirty="0">
                <a:solidFill>
                  <a:srgbClr val="6B6BCF"/>
                </a:solidFill>
                <a:latin typeface="Arial"/>
                <a:cs typeface="Arial"/>
              </a:rPr>
              <a:t>letters</a:t>
            </a:r>
            <a:r>
              <a:rPr sz="3200" spc="-55" dirty="0">
                <a:solidFill>
                  <a:srgbClr val="6B6BCF"/>
                </a:solidFill>
                <a:latin typeface="Arial"/>
                <a:cs typeface="Arial"/>
              </a:rPr>
              <a:t> </a:t>
            </a:r>
            <a:r>
              <a:rPr sz="3200" dirty="0">
                <a:solidFill>
                  <a:srgbClr val="6B6BCF"/>
                </a:solidFill>
                <a:latin typeface="Arial"/>
                <a:cs typeface="Arial"/>
              </a:rPr>
              <a:t>and</a:t>
            </a:r>
            <a:r>
              <a:rPr sz="3200" spc="-35" dirty="0">
                <a:solidFill>
                  <a:srgbClr val="6B6BCF"/>
                </a:solidFill>
                <a:latin typeface="Arial"/>
                <a:cs typeface="Arial"/>
              </a:rPr>
              <a:t> </a:t>
            </a:r>
            <a:r>
              <a:rPr sz="3200" dirty="0">
                <a:solidFill>
                  <a:srgbClr val="6B6BCF"/>
                </a:solidFill>
                <a:latin typeface="Arial"/>
                <a:cs typeface="Arial"/>
              </a:rPr>
              <a:t>digits</a:t>
            </a:r>
            <a:r>
              <a:rPr sz="3200" spc="-55" dirty="0">
                <a:solidFill>
                  <a:srgbClr val="6B6BCF"/>
                </a:solidFill>
                <a:latin typeface="Arial"/>
                <a:cs typeface="Arial"/>
              </a:rPr>
              <a:t> </a:t>
            </a:r>
            <a:r>
              <a:rPr sz="3200" dirty="0">
                <a:solidFill>
                  <a:srgbClr val="6B6BCF"/>
                </a:solidFill>
                <a:latin typeface="Arial"/>
                <a:cs typeface="Arial"/>
              </a:rPr>
              <a:t>of</a:t>
            </a:r>
            <a:r>
              <a:rPr sz="3200" spc="-30" dirty="0">
                <a:solidFill>
                  <a:srgbClr val="6B6BCF"/>
                </a:solidFill>
                <a:latin typeface="Arial"/>
                <a:cs typeface="Arial"/>
              </a:rPr>
              <a:t> </a:t>
            </a:r>
            <a:r>
              <a:rPr sz="3200" dirty="0">
                <a:solidFill>
                  <a:srgbClr val="6B6BCF"/>
                </a:solidFill>
                <a:latin typeface="Arial"/>
                <a:cs typeface="Arial"/>
              </a:rPr>
              <a:t>the</a:t>
            </a:r>
            <a:r>
              <a:rPr sz="3200" spc="-35" dirty="0">
                <a:solidFill>
                  <a:srgbClr val="6B6BCF"/>
                </a:solidFill>
                <a:latin typeface="Arial"/>
                <a:cs typeface="Arial"/>
              </a:rPr>
              <a:t> </a:t>
            </a:r>
            <a:r>
              <a:rPr sz="3200" spc="-10" dirty="0">
                <a:solidFill>
                  <a:srgbClr val="6B6BCF"/>
                </a:solidFill>
                <a:latin typeface="Arial"/>
                <a:cs typeface="Arial"/>
              </a:rPr>
              <a:t>correct </a:t>
            </a:r>
            <a:r>
              <a:rPr sz="3200" dirty="0">
                <a:solidFill>
                  <a:srgbClr val="6B6BCF"/>
                </a:solidFill>
                <a:latin typeface="Arial"/>
                <a:cs typeface="Arial"/>
              </a:rPr>
              <a:t>size,</a:t>
            </a:r>
            <a:r>
              <a:rPr sz="3200" spc="-70" dirty="0">
                <a:solidFill>
                  <a:srgbClr val="6B6BCF"/>
                </a:solidFill>
                <a:latin typeface="Arial"/>
                <a:cs typeface="Arial"/>
              </a:rPr>
              <a:t> </a:t>
            </a:r>
            <a:r>
              <a:rPr sz="3200" dirty="0">
                <a:solidFill>
                  <a:srgbClr val="6B6BCF"/>
                </a:solidFill>
                <a:latin typeface="Arial"/>
                <a:cs typeface="Arial"/>
              </a:rPr>
              <a:t>orientation</a:t>
            </a:r>
            <a:r>
              <a:rPr sz="3200" spc="-65" dirty="0">
                <a:solidFill>
                  <a:srgbClr val="6B6BCF"/>
                </a:solidFill>
                <a:latin typeface="Arial"/>
                <a:cs typeface="Arial"/>
              </a:rPr>
              <a:t> </a:t>
            </a:r>
            <a:r>
              <a:rPr sz="3200" dirty="0">
                <a:solidFill>
                  <a:srgbClr val="6B6BCF"/>
                </a:solidFill>
                <a:latin typeface="Arial"/>
                <a:cs typeface="Arial"/>
              </a:rPr>
              <a:t>and</a:t>
            </a:r>
            <a:r>
              <a:rPr sz="3200" spc="-45" dirty="0">
                <a:solidFill>
                  <a:srgbClr val="6B6BCF"/>
                </a:solidFill>
                <a:latin typeface="Arial"/>
                <a:cs typeface="Arial"/>
              </a:rPr>
              <a:t> </a:t>
            </a:r>
            <a:r>
              <a:rPr sz="3200" dirty="0">
                <a:solidFill>
                  <a:srgbClr val="6B6BCF"/>
                </a:solidFill>
                <a:latin typeface="Arial"/>
                <a:cs typeface="Arial"/>
              </a:rPr>
              <a:t>relationship</a:t>
            </a:r>
            <a:r>
              <a:rPr sz="3200" spc="-65" dirty="0">
                <a:solidFill>
                  <a:srgbClr val="6B6BCF"/>
                </a:solidFill>
                <a:latin typeface="Arial"/>
                <a:cs typeface="Arial"/>
              </a:rPr>
              <a:t> </a:t>
            </a:r>
            <a:r>
              <a:rPr sz="3200" dirty="0">
                <a:solidFill>
                  <a:srgbClr val="6B6BCF"/>
                </a:solidFill>
                <a:latin typeface="Arial"/>
                <a:cs typeface="Arial"/>
              </a:rPr>
              <a:t>to</a:t>
            </a:r>
            <a:r>
              <a:rPr sz="3200" spc="-45" dirty="0">
                <a:solidFill>
                  <a:srgbClr val="6B6BCF"/>
                </a:solidFill>
                <a:latin typeface="Arial"/>
                <a:cs typeface="Arial"/>
              </a:rPr>
              <a:t> </a:t>
            </a:r>
            <a:r>
              <a:rPr sz="3200" spc="-25" dirty="0">
                <a:solidFill>
                  <a:srgbClr val="6B6BCF"/>
                </a:solidFill>
                <a:latin typeface="Arial"/>
                <a:cs typeface="Arial"/>
              </a:rPr>
              <a:t>one </a:t>
            </a:r>
            <a:r>
              <a:rPr sz="3200" dirty="0">
                <a:solidFill>
                  <a:srgbClr val="6B6BCF"/>
                </a:solidFill>
                <a:latin typeface="Arial"/>
                <a:cs typeface="Arial"/>
              </a:rPr>
              <a:t>another</a:t>
            </a:r>
            <a:r>
              <a:rPr sz="3200" spc="-5" dirty="0">
                <a:solidFill>
                  <a:srgbClr val="6B6BCF"/>
                </a:solidFill>
                <a:latin typeface="Arial"/>
                <a:cs typeface="Arial"/>
              </a:rPr>
              <a:t> </a:t>
            </a:r>
            <a:r>
              <a:rPr sz="3200" dirty="0">
                <a:solidFill>
                  <a:srgbClr val="6B6BCF"/>
                </a:solidFill>
                <a:latin typeface="Arial"/>
                <a:cs typeface="Arial"/>
              </a:rPr>
              <a:t>and</a:t>
            </a:r>
            <a:r>
              <a:rPr sz="3200" spc="-5" dirty="0">
                <a:solidFill>
                  <a:srgbClr val="6B6BCF"/>
                </a:solidFill>
                <a:latin typeface="Arial"/>
                <a:cs typeface="Arial"/>
              </a:rPr>
              <a:t> </a:t>
            </a:r>
            <a:r>
              <a:rPr sz="3200" dirty="0">
                <a:solidFill>
                  <a:srgbClr val="6B6BCF"/>
                </a:solidFill>
                <a:latin typeface="Arial"/>
                <a:cs typeface="Arial"/>
              </a:rPr>
              <a:t>to</a:t>
            </a:r>
            <a:r>
              <a:rPr sz="3200" spc="-5" dirty="0">
                <a:solidFill>
                  <a:srgbClr val="6B6BCF"/>
                </a:solidFill>
                <a:latin typeface="Arial"/>
                <a:cs typeface="Arial"/>
              </a:rPr>
              <a:t> </a:t>
            </a:r>
            <a:r>
              <a:rPr sz="3200" spc="-25" dirty="0">
                <a:solidFill>
                  <a:srgbClr val="6B6BCF"/>
                </a:solidFill>
                <a:latin typeface="Arial"/>
                <a:cs typeface="Arial"/>
              </a:rPr>
              <a:t>lower-</a:t>
            </a:r>
            <a:r>
              <a:rPr sz="3200" dirty="0">
                <a:solidFill>
                  <a:srgbClr val="6B6BCF"/>
                </a:solidFill>
                <a:latin typeface="Arial"/>
                <a:cs typeface="Arial"/>
              </a:rPr>
              <a:t>case</a:t>
            </a:r>
            <a:r>
              <a:rPr sz="3200" spc="20" dirty="0">
                <a:solidFill>
                  <a:srgbClr val="6B6BCF"/>
                </a:solidFill>
                <a:latin typeface="Arial"/>
                <a:cs typeface="Arial"/>
              </a:rPr>
              <a:t> </a:t>
            </a:r>
            <a:r>
              <a:rPr sz="3200" spc="-10" dirty="0">
                <a:solidFill>
                  <a:srgbClr val="6B6BCF"/>
                </a:solidFill>
                <a:latin typeface="Arial"/>
                <a:cs typeface="Arial"/>
              </a:rPr>
              <a:t>letters</a:t>
            </a:r>
            <a:endParaRPr sz="3200">
              <a:latin typeface="Arial"/>
              <a:cs typeface="Arial"/>
            </a:endParaRPr>
          </a:p>
          <a:p>
            <a:pPr marL="356870" marR="428625" indent="-344805">
              <a:lnSpc>
                <a:spcPct val="100000"/>
              </a:lnSpc>
              <a:spcBef>
                <a:spcPts val="775"/>
              </a:spcBef>
              <a:buChar char="•"/>
              <a:tabLst>
                <a:tab pos="356870" algn="l"/>
              </a:tabLst>
            </a:pPr>
            <a:r>
              <a:rPr sz="3200" dirty="0">
                <a:solidFill>
                  <a:srgbClr val="6B6BCF"/>
                </a:solidFill>
                <a:latin typeface="Arial"/>
                <a:cs typeface="Arial"/>
              </a:rPr>
              <a:t>use</a:t>
            </a:r>
            <a:r>
              <a:rPr sz="3200" spc="-80" dirty="0">
                <a:solidFill>
                  <a:srgbClr val="6B6BCF"/>
                </a:solidFill>
                <a:latin typeface="Arial"/>
                <a:cs typeface="Arial"/>
              </a:rPr>
              <a:t> </a:t>
            </a:r>
            <a:r>
              <a:rPr sz="3200" dirty="0">
                <a:solidFill>
                  <a:srgbClr val="6B6BCF"/>
                </a:solidFill>
                <a:latin typeface="Arial"/>
                <a:cs typeface="Arial"/>
              </a:rPr>
              <a:t>spacing</a:t>
            </a:r>
            <a:r>
              <a:rPr sz="3200" spc="-120" dirty="0">
                <a:solidFill>
                  <a:srgbClr val="6B6BCF"/>
                </a:solidFill>
                <a:latin typeface="Arial"/>
                <a:cs typeface="Arial"/>
              </a:rPr>
              <a:t> </a:t>
            </a:r>
            <a:r>
              <a:rPr sz="3200" dirty="0">
                <a:solidFill>
                  <a:srgbClr val="6B6BCF"/>
                </a:solidFill>
                <a:latin typeface="Arial"/>
                <a:cs typeface="Arial"/>
              </a:rPr>
              <a:t>between</a:t>
            </a:r>
            <a:r>
              <a:rPr sz="3200" spc="-35" dirty="0">
                <a:solidFill>
                  <a:srgbClr val="6B6BCF"/>
                </a:solidFill>
                <a:latin typeface="Arial"/>
                <a:cs typeface="Arial"/>
              </a:rPr>
              <a:t> </a:t>
            </a:r>
            <a:r>
              <a:rPr sz="3200" dirty="0">
                <a:solidFill>
                  <a:srgbClr val="6B6BCF"/>
                </a:solidFill>
                <a:latin typeface="Arial"/>
                <a:cs typeface="Arial"/>
              </a:rPr>
              <a:t>words</a:t>
            </a:r>
            <a:r>
              <a:rPr sz="3200" spc="-55" dirty="0">
                <a:solidFill>
                  <a:srgbClr val="6B6BCF"/>
                </a:solidFill>
                <a:latin typeface="Arial"/>
                <a:cs typeface="Arial"/>
              </a:rPr>
              <a:t> </a:t>
            </a:r>
            <a:r>
              <a:rPr sz="3200" dirty="0">
                <a:solidFill>
                  <a:srgbClr val="6B6BCF"/>
                </a:solidFill>
                <a:latin typeface="Arial"/>
                <a:cs typeface="Arial"/>
              </a:rPr>
              <a:t>that</a:t>
            </a:r>
            <a:r>
              <a:rPr sz="3200" spc="-75" dirty="0">
                <a:solidFill>
                  <a:srgbClr val="6B6BCF"/>
                </a:solidFill>
                <a:latin typeface="Arial"/>
                <a:cs typeface="Arial"/>
              </a:rPr>
              <a:t> </a:t>
            </a:r>
            <a:r>
              <a:rPr sz="3200" spc="-10" dirty="0">
                <a:solidFill>
                  <a:srgbClr val="6B6BCF"/>
                </a:solidFill>
                <a:latin typeface="Arial"/>
                <a:cs typeface="Arial"/>
              </a:rPr>
              <a:t>reflects </a:t>
            </a:r>
            <a:r>
              <a:rPr sz="3200" dirty="0">
                <a:solidFill>
                  <a:srgbClr val="6B6BCF"/>
                </a:solidFill>
                <a:latin typeface="Arial"/>
                <a:cs typeface="Arial"/>
              </a:rPr>
              <a:t>the</a:t>
            </a:r>
            <a:r>
              <a:rPr sz="3200" spc="-45" dirty="0">
                <a:solidFill>
                  <a:srgbClr val="6B6BCF"/>
                </a:solidFill>
                <a:latin typeface="Arial"/>
                <a:cs typeface="Arial"/>
              </a:rPr>
              <a:t> </a:t>
            </a:r>
            <a:r>
              <a:rPr sz="3200" dirty="0">
                <a:solidFill>
                  <a:srgbClr val="6B6BCF"/>
                </a:solidFill>
                <a:latin typeface="Arial"/>
                <a:cs typeface="Arial"/>
              </a:rPr>
              <a:t>size</a:t>
            </a:r>
            <a:r>
              <a:rPr sz="3200" spc="-50" dirty="0">
                <a:solidFill>
                  <a:srgbClr val="6B6BCF"/>
                </a:solidFill>
                <a:latin typeface="Arial"/>
                <a:cs typeface="Arial"/>
              </a:rPr>
              <a:t> </a:t>
            </a:r>
            <a:r>
              <a:rPr sz="3200" dirty="0">
                <a:solidFill>
                  <a:srgbClr val="6B6BCF"/>
                </a:solidFill>
                <a:latin typeface="Arial"/>
                <a:cs typeface="Arial"/>
              </a:rPr>
              <a:t>of</a:t>
            </a:r>
            <a:r>
              <a:rPr sz="3200" spc="-35" dirty="0">
                <a:solidFill>
                  <a:srgbClr val="6B6BCF"/>
                </a:solidFill>
                <a:latin typeface="Arial"/>
                <a:cs typeface="Arial"/>
              </a:rPr>
              <a:t> </a:t>
            </a:r>
            <a:r>
              <a:rPr sz="3200" dirty="0">
                <a:solidFill>
                  <a:srgbClr val="6B6BCF"/>
                </a:solidFill>
                <a:latin typeface="Arial"/>
                <a:cs typeface="Arial"/>
              </a:rPr>
              <a:t>the</a:t>
            </a:r>
            <a:r>
              <a:rPr sz="3200" spc="-30" dirty="0">
                <a:solidFill>
                  <a:srgbClr val="6B6BCF"/>
                </a:solidFill>
                <a:latin typeface="Arial"/>
                <a:cs typeface="Arial"/>
              </a:rPr>
              <a:t> </a:t>
            </a:r>
            <a:r>
              <a:rPr sz="3200" spc="-10" dirty="0">
                <a:solidFill>
                  <a:srgbClr val="6B6BCF"/>
                </a:solidFill>
                <a:latin typeface="Arial"/>
                <a:cs typeface="Arial"/>
              </a:rPr>
              <a:t>letters</a:t>
            </a:r>
            <a:endParaRPr sz="3200">
              <a:latin typeface="Arial"/>
              <a:cs typeface="Arial"/>
            </a:endParaRPr>
          </a:p>
          <a:p>
            <a:pPr marL="12700">
              <a:lnSpc>
                <a:spcPct val="100000"/>
              </a:lnSpc>
              <a:spcBef>
                <a:spcPts val="770"/>
              </a:spcBef>
            </a:pPr>
            <a:r>
              <a:rPr sz="3200" b="1" dirty="0">
                <a:solidFill>
                  <a:srgbClr val="6B6BCF"/>
                </a:solidFill>
                <a:latin typeface="Arial"/>
                <a:cs typeface="Arial"/>
              </a:rPr>
              <a:t>Greater</a:t>
            </a:r>
            <a:r>
              <a:rPr sz="3200" b="1" spc="-130" dirty="0">
                <a:solidFill>
                  <a:srgbClr val="6B6BCF"/>
                </a:solidFill>
                <a:latin typeface="Arial"/>
                <a:cs typeface="Arial"/>
              </a:rPr>
              <a:t> </a:t>
            </a:r>
            <a:r>
              <a:rPr sz="3200" b="1" spc="-10" dirty="0">
                <a:solidFill>
                  <a:srgbClr val="6B6BCF"/>
                </a:solidFill>
                <a:latin typeface="Arial"/>
                <a:cs typeface="Arial"/>
              </a:rPr>
              <a:t>Depth</a:t>
            </a:r>
            <a:endParaRPr sz="3200">
              <a:latin typeface="Arial"/>
              <a:cs typeface="Arial"/>
            </a:endParaRPr>
          </a:p>
          <a:p>
            <a:pPr marL="356870" marR="590550" indent="-344805">
              <a:lnSpc>
                <a:spcPct val="100000"/>
              </a:lnSpc>
              <a:spcBef>
                <a:spcPts val="770"/>
              </a:spcBef>
              <a:buChar char="•"/>
              <a:tabLst>
                <a:tab pos="356870" algn="l"/>
              </a:tabLst>
            </a:pPr>
            <a:r>
              <a:rPr sz="3200" dirty="0">
                <a:solidFill>
                  <a:srgbClr val="6B6BCF"/>
                </a:solidFill>
                <a:latin typeface="Arial"/>
                <a:cs typeface="Arial"/>
              </a:rPr>
              <a:t>use</a:t>
            </a:r>
            <a:r>
              <a:rPr sz="3200" spc="-45" dirty="0">
                <a:solidFill>
                  <a:srgbClr val="6B6BCF"/>
                </a:solidFill>
                <a:latin typeface="Arial"/>
                <a:cs typeface="Arial"/>
              </a:rPr>
              <a:t> </a:t>
            </a:r>
            <a:r>
              <a:rPr sz="3200" dirty="0">
                <a:solidFill>
                  <a:srgbClr val="6B6BCF"/>
                </a:solidFill>
                <a:latin typeface="Arial"/>
                <a:cs typeface="Arial"/>
              </a:rPr>
              <a:t>the</a:t>
            </a:r>
            <a:r>
              <a:rPr sz="3200" spc="-65" dirty="0">
                <a:solidFill>
                  <a:srgbClr val="6B6BCF"/>
                </a:solidFill>
                <a:latin typeface="Arial"/>
                <a:cs typeface="Arial"/>
              </a:rPr>
              <a:t> </a:t>
            </a:r>
            <a:r>
              <a:rPr sz="3200" dirty="0">
                <a:solidFill>
                  <a:srgbClr val="6B6BCF"/>
                </a:solidFill>
                <a:latin typeface="Arial"/>
                <a:cs typeface="Arial"/>
              </a:rPr>
              <a:t>diagonal</a:t>
            </a:r>
            <a:r>
              <a:rPr sz="3200" spc="-40" dirty="0">
                <a:solidFill>
                  <a:srgbClr val="6B6BCF"/>
                </a:solidFill>
                <a:latin typeface="Arial"/>
                <a:cs typeface="Arial"/>
              </a:rPr>
              <a:t> </a:t>
            </a:r>
            <a:r>
              <a:rPr sz="3200" dirty="0">
                <a:solidFill>
                  <a:srgbClr val="6B6BCF"/>
                </a:solidFill>
                <a:latin typeface="Arial"/>
                <a:cs typeface="Arial"/>
              </a:rPr>
              <a:t>and</a:t>
            </a:r>
            <a:r>
              <a:rPr sz="3200" spc="-65" dirty="0">
                <a:solidFill>
                  <a:srgbClr val="6B6BCF"/>
                </a:solidFill>
                <a:latin typeface="Arial"/>
                <a:cs typeface="Arial"/>
              </a:rPr>
              <a:t> </a:t>
            </a:r>
            <a:r>
              <a:rPr sz="3200" dirty="0">
                <a:solidFill>
                  <a:srgbClr val="6B6BCF"/>
                </a:solidFill>
                <a:latin typeface="Arial"/>
                <a:cs typeface="Arial"/>
              </a:rPr>
              <a:t>horizontal</a:t>
            </a:r>
            <a:r>
              <a:rPr sz="3200" spc="-60" dirty="0">
                <a:solidFill>
                  <a:srgbClr val="6B6BCF"/>
                </a:solidFill>
                <a:latin typeface="Arial"/>
                <a:cs typeface="Arial"/>
              </a:rPr>
              <a:t> </a:t>
            </a:r>
            <a:r>
              <a:rPr sz="3200" spc="-10" dirty="0">
                <a:solidFill>
                  <a:srgbClr val="6B6BCF"/>
                </a:solidFill>
                <a:latin typeface="Arial"/>
                <a:cs typeface="Arial"/>
              </a:rPr>
              <a:t>strokes </a:t>
            </a:r>
            <a:r>
              <a:rPr sz="3200" dirty="0">
                <a:solidFill>
                  <a:srgbClr val="6B6BCF"/>
                </a:solidFill>
                <a:latin typeface="Arial"/>
                <a:cs typeface="Arial"/>
              </a:rPr>
              <a:t>needed</a:t>
            </a:r>
            <a:r>
              <a:rPr sz="3200" spc="-25" dirty="0">
                <a:solidFill>
                  <a:srgbClr val="6B6BCF"/>
                </a:solidFill>
                <a:latin typeface="Arial"/>
                <a:cs typeface="Arial"/>
              </a:rPr>
              <a:t> </a:t>
            </a:r>
            <a:r>
              <a:rPr sz="3200" dirty="0">
                <a:solidFill>
                  <a:srgbClr val="6B6BCF"/>
                </a:solidFill>
                <a:latin typeface="Arial"/>
                <a:cs typeface="Arial"/>
              </a:rPr>
              <a:t>to</a:t>
            </a:r>
            <a:r>
              <a:rPr sz="3200" spc="-25" dirty="0">
                <a:solidFill>
                  <a:srgbClr val="6B6BCF"/>
                </a:solidFill>
                <a:latin typeface="Arial"/>
                <a:cs typeface="Arial"/>
              </a:rPr>
              <a:t> </a:t>
            </a:r>
            <a:r>
              <a:rPr sz="3200" dirty="0">
                <a:solidFill>
                  <a:srgbClr val="6B6BCF"/>
                </a:solidFill>
                <a:latin typeface="Arial"/>
                <a:cs typeface="Arial"/>
              </a:rPr>
              <a:t>join</a:t>
            </a:r>
            <a:r>
              <a:rPr sz="3200" spc="-45" dirty="0">
                <a:solidFill>
                  <a:srgbClr val="6B6BCF"/>
                </a:solidFill>
                <a:latin typeface="Arial"/>
                <a:cs typeface="Arial"/>
              </a:rPr>
              <a:t> </a:t>
            </a:r>
            <a:r>
              <a:rPr sz="3200" dirty="0">
                <a:solidFill>
                  <a:srgbClr val="6B6BCF"/>
                </a:solidFill>
                <a:latin typeface="Arial"/>
                <a:cs typeface="Arial"/>
              </a:rPr>
              <a:t>some</a:t>
            </a:r>
            <a:r>
              <a:rPr sz="3200" spc="-45" dirty="0">
                <a:solidFill>
                  <a:srgbClr val="6B6BCF"/>
                </a:solidFill>
                <a:latin typeface="Arial"/>
                <a:cs typeface="Arial"/>
              </a:rPr>
              <a:t> </a:t>
            </a:r>
            <a:r>
              <a:rPr sz="3200" spc="-10" dirty="0">
                <a:solidFill>
                  <a:srgbClr val="6B6BCF"/>
                </a:solidFill>
                <a:latin typeface="Arial"/>
                <a:cs typeface="Arial"/>
              </a:rPr>
              <a:t>letters</a:t>
            </a:r>
            <a:endParaRPr sz="3200">
              <a:latin typeface="Arial"/>
              <a:cs typeface="Arial"/>
            </a:endParaRPr>
          </a:p>
        </p:txBody>
      </p:sp>
      <p:grpSp>
        <p:nvGrpSpPr>
          <p:cNvPr id="3" name="object 3"/>
          <p:cNvGrpSpPr/>
          <p:nvPr/>
        </p:nvGrpSpPr>
        <p:grpSpPr>
          <a:xfrm>
            <a:off x="670051" y="5793740"/>
            <a:ext cx="7947659" cy="656590"/>
            <a:chOff x="670051" y="5793740"/>
            <a:chExt cx="7947659" cy="656590"/>
          </a:xfrm>
        </p:grpSpPr>
        <p:sp>
          <p:nvSpPr>
            <p:cNvPr id="4" name="object 4"/>
            <p:cNvSpPr/>
            <p:nvPr/>
          </p:nvSpPr>
          <p:spPr>
            <a:xfrm>
              <a:off x="682751" y="5806440"/>
              <a:ext cx="7922259" cy="631190"/>
            </a:xfrm>
            <a:custGeom>
              <a:avLst/>
              <a:gdLst/>
              <a:ahLst/>
              <a:cxnLst/>
              <a:rect l="l" t="t" r="r" b="b"/>
              <a:pathLst>
                <a:path w="7922259" h="631189">
                  <a:moveTo>
                    <a:pt x="7921752" y="0"/>
                  </a:moveTo>
                  <a:lnTo>
                    <a:pt x="0" y="0"/>
                  </a:lnTo>
                  <a:lnTo>
                    <a:pt x="0" y="630936"/>
                  </a:lnTo>
                  <a:lnTo>
                    <a:pt x="7921752" y="630936"/>
                  </a:lnTo>
                  <a:lnTo>
                    <a:pt x="7921752" y="0"/>
                  </a:lnTo>
                  <a:close/>
                </a:path>
              </a:pathLst>
            </a:custGeom>
            <a:solidFill>
              <a:srgbClr val="DAECEE"/>
            </a:solidFill>
          </p:spPr>
          <p:txBody>
            <a:bodyPr wrap="square" lIns="0" tIns="0" rIns="0" bIns="0" rtlCol="0"/>
            <a:lstStyle/>
            <a:p>
              <a:endParaRPr/>
            </a:p>
          </p:txBody>
        </p:sp>
        <p:sp>
          <p:nvSpPr>
            <p:cNvPr id="5" name="object 5"/>
            <p:cNvSpPr/>
            <p:nvPr/>
          </p:nvSpPr>
          <p:spPr>
            <a:xfrm>
              <a:off x="682751" y="5806440"/>
              <a:ext cx="7922259" cy="631190"/>
            </a:xfrm>
            <a:custGeom>
              <a:avLst/>
              <a:gdLst/>
              <a:ahLst/>
              <a:cxnLst/>
              <a:rect l="l" t="t" r="r" b="b"/>
              <a:pathLst>
                <a:path w="7922259" h="631189">
                  <a:moveTo>
                    <a:pt x="0" y="630936"/>
                  </a:moveTo>
                  <a:lnTo>
                    <a:pt x="7921752" y="630936"/>
                  </a:lnTo>
                  <a:lnTo>
                    <a:pt x="7921752" y="0"/>
                  </a:lnTo>
                  <a:lnTo>
                    <a:pt x="0" y="0"/>
                  </a:lnTo>
                  <a:lnTo>
                    <a:pt x="0" y="630936"/>
                  </a:lnTo>
                  <a:close/>
                </a:path>
              </a:pathLst>
            </a:custGeom>
            <a:ln w="25400">
              <a:solidFill>
                <a:srgbClr val="9FADAF"/>
              </a:solidFill>
            </a:ln>
          </p:spPr>
          <p:txBody>
            <a:bodyPr wrap="square" lIns="0" tIns="0" rIns="0" bIns="0" rtlCol="0"/>
            <a:lstStyle/>
            <a:p>
              <a:endParaRPr/>
            </a:p>
          </p:txBody>
        </p:sp>
        <p:pic>
          <p:nvPicPr>
            <p:cNvPr id="6" name="object 6"/>
            <p:cNvPicPr/>
            <p:nvPr/>
          </p:nvPicPr>
          <p:blipFill>
            <a:blip r:embed="rId3" cstate="print"/>
            <a:stretch>
              <a:fillRect/>
            </a:stretch>
          </p:blipFill>
          <p:spPr>
            <a:xfrm>
              <a:off x="731519" y="5940552"/>
              <a:ext cx="7791450" cy="500659"/>
            </a:xfrm>
            <a:prstGeom prst="rect">
              <a:avLst/>
            </a:prstGeom>
          </p:spPr>
        </p:pic>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58267" y="140969"/>
            <a:ext cx="3025775" cy="512445"/>
          </a:xfrm>
          <a:prstGeom prst="rect">
            <a:avLst/>
          </a:prstGeom>
        </p:spPr>
        <p:txBody>
          <a:bodyPr vert="horz" wrap="square" lIns="0" tIns="11430" rIns="0" bIns="0" rtlCol="0">
            <a:spAutoFit/>
          </a:bodyPr>
          <a:lstStyle/>
          <a:p>
            <a:pPr marL="12700">
              <a:lnSpc>
                <a:spcPct val="100000"/>
              </a:lnSpc>
              <a:spcBef>
                <a:spcPts val="90"/>
              </a:spcBef>
            </a:pPr>
            <a:r>
              <a:rPr sz="3200" b="1" u="none" dirty="0">
                <a:latin typeface="Arial"/>
                <a:cs typeface="Arial"/>
              </a:rPr>
              <a:t>From</a:t>
            </a:r>
            <a:r>
              <a:rPr sz="3200" b="1" u="none" spc="-125" dirty="0">
                <a:latin typeface="Arial"/>
                <a:cs typeface="Arial"/>
              </a:rPr>
              <a:t> </a:t>
            </a:r>
            <a:r>
              <a:rPr sz="3200" b="1" u="none" dirty="0">
                <a:latin typeface="Arial"/>
                <a:cs typeface="Arial"/>
              </a:rPr>
              <a:t>Autumn</a:t>
            </a:r>
            <a:r>
              <a:rPr sz="3200" b="1" u="none" spc="-40" dirty="0">
                <a:latin typeface="Arial"/>
                <a:cs typeface="Arial"/>
              </a:rPr>
              <a:t> </a:t>
            </a:r>
            <a:r>
              <a:rPr sz="3200" b="1" u="none" spc="-50" dirty="0">
                <a:latin typeface="Arial"/>
                <a:cs typeface="Arial"/>
              </a:rPr>
              <a:t>2</a:t>
            </a:r>
            <a:endParaRPr sz="3200">
              <a:latin typeface="Arial"/>
              <a:cs typeface="Arial"/>
            </a:endParaRPr>
          </a:p>
        </p:txBody>
      </p:sp>
      <p:sp>
        <p:nvSpPr>
          <p:cNvPr id="3" name="object 3"/>
          <p:cNvSpPr txBox="1"/>
          <p:nvPr/>
        </p:nvSpPr>
        <p:spPr>
          <a:xfrm>
            <a:off x="258267" y="701497"/>
            <a:ext cx="8581390" cy="391795"/>
          </a:xfrm>
          <a:prstGeom prst="rect">
            <a:avLst/>
          </a:prstGeom>
        </p:spPr>
        <p:txBody>
          <a:bodyPr vert="horz" wrap="square" lIns="0" tIns="12700" rIns="0" bIns="0" rtlCol="0">
            <a:spAutoFit/>
          </a:bodyPr>
          <a:lstStyle/>
          <a:p>
            <a:pPr marL="12700">
              <a:lnSpc>
                <a:spcPct val="100000"/>
              </a:lnSpc>
              <a:spcBef>
                <a:spcPts val="100"/>
              </a:spcBef>
            </a:pPr>
            <a:r>
              <a:rPr sz="2400" dirty="0">
                <a:solidFill>
                  <a:srgbClr val="6B6BCF"/>
                </a:solidFill>
                <a:latin typeface="Arial"/>
                <a:cs typeface="Arial"/>
              </a:rPr>
              <a:t>Focus</a:t>
            </a:r>
            <a:r>
              <a:rPr sz="2400" spc="-95" dirty="0">
                <a:solidFill>
                  <a:srgbClr val="6B6BCF"/>
                </a:solidFill>
                <a:latin typeface="Arial"/>
                <a:cs typeface="Arial"/>
              </a:rPr>
              <a:t> </a:t>
            </a:r>
            <a:r>
              <a:rPr sz="2400" dirty="0">
                <a:solidFill>
                  <a:srgbClr val="6B6BCF"/>
                </a:solidFill>
                <a:latin typeface="Arial"/>
                <a:cs typeface="Arial"/>
              </a:rPr>
              <a:t>on</a:t>
            </a:r>
            <a:r>
              <a:rPr sz="2400" spc="-85" dirty="0">
                <a:solidFill>
                  <a:srgbClr val="6B6BCF"/>
                </a:solidFill>
                <a:latin typeface="Arial"/>
                <a:cs typeface="Arial"/>
              </a:rPr>
              <a:t> </a:t>
            </a:r>
            <a:r>
              <a:rPr sz="2400" dirty="0">
                <a:solidFill>
                  <a:srgbClr val="6B6BCF"/>
                </a:solidFill>
                <a:latin typeface="Arial"/>
                <a:cs typeface="Arial"/>
              </a:rPr>
              <a:t>developing</a:t>
            </a:r>
            <a:r>
              <a:rPr sz="2400" spc="-60" dirty="0">
                <a:solidFill>
                  <a:srgbClr val="6B6BCF"/>
                </a:solidFill>
                <a:latin typeface="Arial"/>
                <a:cs typeface="Arial"/>
              </a:rPr>
              <a:t> </a:t>
            </a:r>
            <a:r>
              <a:rPr sz="2400" dirty="0">
                <a:solidFill>
                  <a:srgbClr val="6B6BCF"/>
                </a:solidFill>
                <a:latin typeface="Arial"/>
                <a:cs typeface="Arial"/>
              </a:rPr>
              <a:t>diagonal</a:t>
            </a:r>
            <a:r>
              <a:rPr sz="2400" spc="-95" dirty="0">
                <a:solidFill>
                  <a:srgbClr val="6B6BCF"/>
                </a:solidFill>
                <a:latin typeface="Arial"/>
                <a:cs typeface="Arial"/>
              </a:rPr>
              <a:t> </a:t>
            </a:r>
            <a:r>
              <a:rPr sz="2400" dirty="0">
                <a:solidFill>
                  <a:srgbClr val="6B6BCF"/>
                </a:solidFill>
                <a:latin typeface="Arial"/>
                <a:cs typeface="Arial"/>
              </a:rPr>
              <a:t>and</a:t>
            </a:r>
            <a:r>
              <a:rPr sz="2400" spc="-85" dirty="0">
                <a:solidFill>
                  <a:srgbClr val="6B6BCF"/>
                </a:solidFill>
                <a:latin typeface="Arial"/>
                <a:cs typeface="Arial"/>
              </a:rPr>
              <a:t> </a:t>
            </a:r>
            <a:r>
              <a:rPr sz="2400" dirty="0">
                <a:solidFill>
                  <a:srgbClr val="6B6BCF"/>
                </a:solidFill>
                <a:latin typeface="Arial"/>
                <a:cs typeface="Arial"/>
              </a:rPr>
              <a:t>horizontal</a:t>
            </a:r>
            <a:r>
              <a:rPr sz="2400" spc="-70" dirty="0">
                <a:solidFill>
                  <a:srgbClr val="6B6BCF"/>
                </a:solidFill>
                <a:latin typeface="Arial"/>
                <a:cs typeface="Arial"/>
              </a:rPr>
              <a:t> </a:t>
            </a:r>
            <a:r>
              <a:rPr sz="2400" dirty="0">
                <a:solidFill>
                  <a:srgbClr val="6B6BCF"/>
                </a:solidFill>
                <a:latin typeface="Arial"/>
                <a:cs typeface="Arial"/>
              </a:rPr>
              <a:t>strokes</a:t>
            </a:r>
            <a:r>
              <a:rPr sz="2400" spc="-95" dirty="0">
                <a:solidFill>
                  <a:srgbClr val="6B6BCF"/>
                </a:solidFill>
                <a:latin typeface="Arial"/>
                <a:cs typeface="Arial"/>
              </a:rPr>
              <a:t> </a:t>
            </a:r>
            <a:r>
              <a:rPr sz="2400" dirty="0">
                <a:solidFill>
                  <a:srgbClr val="6B6BCF"/>
                </a:solidFill>
                <a:latin typeface="Arial"/>
                <a:cs typeface="Arial"/>
              </a:rPr>
              <a:t>needed</a:t>
            </a:r>
            <a:r>
              <a:rPr sz="2400" spc="-105" dirty="0">
                <a:solidFill>
                  <a:srgbClr val="6B6BCF"/>
                </a:solidFill>
                <a:latin typeface="Arial"/>
                <a:cs typeface="Arial"/>
              </a:rPr>
              <a:t> </a:t>
            </a:r>
            <a:r>
              <a:rPr sz="2400" spc="-25" dirty="0">
                <a:solidFill>
                  <a:srgbClr val="6B6BCF"/>
                </a:solidFill>
                <a:latin typeface="Arial"/>
                <a:cs typeface="Arial"/>
              </a:rPr>
              <a:t>to</a:t>
            </a:r>
            <a:endParaRPr sz="2400">
              <a:latin typeface="Arial"/>
              <a:cs typeface="Arial"/>
            </a:endParaRPr>
          </a:p>
        </p:txBody>
      </p:sp>
      <p:sp>
        <p:nvSpPr>
          <p:cNvPr id="4" name="object 4"/>
          <p:cNvSpPr txBox="1"/>
          <p:nvPr/>
        </p:nvSpPr>
        <p:spPr>
          <a:xfrm>
            <a:off x="258267" y="1094242"/>
            <a:ext cx="4814554" cy="382156"/>
          </a:xfrm>
          <a:prstGeom prst="rect">
            <a:avLst/>
          </a:prstGeom>
        </p:spPr>
        <p:txBody>
          <a:bodyPr vert="horz" wrap="square" lIns="0" tIns="12700" rIns="0" bIns="0" rtlCol="0" anchor="t">
            <a:spAutoFit/>
          </a:bodyPr>
          <a:lstStyle/>
          <a:p>
            <a:pPr marL="12700">
              <a:spcBef>
                <a:spcPts val="100"/>
              </a:spcBef>
            </a:pPr>
            <a:r>
              <a:rPr sz="2400" dirty="0">
                <a:solidFill>
                  <a:srgbClr val="6B6BCF"/>
                </a:solidFill>
                <a:latin typeface="Arial"/>
                <a:cs typeface="Arial"/>
              </a:rPr>
              <a:t>join</a:t>
            </a:r>
            <a:r>
              <a:rPr sz="2400" spc="-50" dirty="0">
                <a:solidFill>
                  <a:srgbClr val="6B6BCF"/>
                </a:solidFill>
                <a:latin typeface="Arial"/>
                <a:cs typeface="Arial"/>
              </a:rPr>
              <a:t> </a:t>
            </a:r>
            <a:r>
              <a:rPr sz="2400" spc="-10" dirty="0">
                <a:solidFill>
                  <a:srgbClr val="6B6BCF"/>
                </a:solidFill>
                <a:latin typeface="Arial"/>
                <a:cs typeface="Arial"/>
              </a:rPr>
              <a:t>letters</a:t>
            </a:r>
            <a:r>
              <a:rPr lang="en-US" sz="2400" spc="-10" dirty="0">
                <a:solidFill>
                  <a:srgbClr val="6B6BCF"/>
                </a:solidFill>
                <a:latin typeface="Arial"/>
                <a:cs typeface="Arial"/>
              </a:rPr>
              <a:t> (not cursive) </a:t>
            </a:r>
            <a:endParaRPr sz="2400" dirty="0">
              <a:latin typeface="Arial"/>
              <a:cs typeface="Arial"/>
            </a:endParaRPr>
          </a:p>
        </p:txBody>
      </p:sp>
      <p:grpSp>
        <p:nvGrpSpPr>
          <p:cNvPr id="5" name="object 5"/>
          <p:cNvGrpSpPr/>
          <p:nvPr/>
        </p:nvGrpSpPr>
        <p:grpSpPr>
          <a:xfrm>
            <a:off x="688340" y="6022340"/>
            <a:ext cx="7947659" cy="656590"/>
            <a:chOff x="688340" y="6022340"/>
            <a:chExt cx="7947659" cy="656590"/>
          </a:xfrm>
        </p:grpSpPr>
        <p:sp>
          <p:nvSpPr>
            <p:cNvPr id="6" name="object 6"/>
            <p:cNvSpPr/>
            <p:nvPr/>
          </p:nvSpPr>
          <p:spPr>
            <a:xfrm>
              <a:off x="701040" y="6035040"/>
              <a:ext cx="7922259" cy="631190"/>
            </a:xfrm>
            <a:custGeom>
              <a:avLst/>
              <a:gdLst/>
              <a:ahLst/>
              <a:cxnLst/>
              <a:rect l="l" t="t" r="r" b="b"/>
              <a:pathLst>
                <a:path w="7922259" h="631190">
                  <a:moveTo>
                    <a:pt x="7921752" y="0"/>
                  </a:moveTo>
                  <a:lnTo>
                    <a:pt x="0" y="0"/>
                  </a:lnTo>
                  <a:lnTo>
                    <a:pt x="0" y="630936"/>
                  </a:lnTo>
                  <a:lnTo>
                    <a:pt x="7921752" y="630936"/>
                  </a:lnTo>
                  <a:lnTo>
                    <a:pt x="7921752" y="0"/>
                  </a:lnTo>
                  <a:close/>
                </a:path>
              </a:pathLst>
            </a:custGeom>
            <a:solidFill>
              <a:srgbClr val="DAECEE"/>
            </a:solidFill>
          </p:spPr>
          <p:txBody>
            <a:bodyPr wrap="square" lIns="0" tIns="0" rIns="0" bIns="0" rtlCol="0"/>
            <a:lstStyle/>
            <a:p>
              <a:endParaRPr/>
            </a:p>
          </p:txBody>
        </p:sp>
        <p:sp>
          <p:nvSpPr>
            <p:cNvPr id="7" name="object 7"/>
            <p:cNvSpPr/>
            <p:nvPr/>
          </p:nvSpPr>
          <p:spPr>
            <a:xfrm>
              <a:off x="701040" y="6035040"/>
              <a:ext cx="7922259" cy="631190"/>
            </a:xfrm>
            <a:custGeom>
              <a:avLst/>
              <a:gdLst/>
              <a:ahLst/>
              <a:cxnLst/>
              <a:rect l="l" t="t" r="r" b="b"/>
              <a:pathLst>
                <a:path w="7922259" h="631190">
                  <a:moveTo>
                    <a:pt x="0" y="630936"/>
                  </a:moveTo>
                  <a:lnTo>
                    <a:pt x="7921752" y="630936"/>
                  </a:lnTo>
                  <a:lnTo>
                    <a:pt x="7921752" y="0"/>
                  </a:lnTo>
                  <a:lnTo>
                    <a:pt x="0" y="0"/>
                  </a:lnTo>
                  <a:lnTo>
                    <a:pt x="0" y="630936"/>
                  </a:lnTo>
                  <a:close/>
                </a:path>
              </a:pathLst>
            </a:custGeom>
            <a:ln w="25400">
              <a:solidFill>
                <a:srgbClr val="9FADAF"/>
              </a:solidFill>
            </a:ln>
          </p:spPr>
          <p:txBody>
            <a:bodyPr wrap="square" lIns="0" tIns="0" rIns="0" bIns="0" rtlCol="0"/>
            <a:lstStyle/>
            <a:p>
              <a:endParaRPr/>
            </a:p>
          </p:txBody>
        </p:sp>
        <p:pic>
          <p:nvPicPr>
            <p:cNvPr id="8" name="object 8"/>
            <p:cNvPicPr/>
            <p:nvPr/>
          </p:nvPicPr>
          <p:blipFill>
            <a:blip r:embed="rId3" cstate="print"/>
            <a:stretch>
              <a:fillRect/>
            </a:stretch>
          </p:blipFill>
          <p:spPr>
            <a:xfrm>
              <a:off x="749808" y="6169152"/>
              <a:ext cx="7791450" cy="500659"/>
            </a:xfrm>
            <a:prstGeom prst="rect">
              <a:avLst/>
            </a:prstGeom>
          </p:spPr>
        </p:pic>
      </p:grpSp>
      <p:pic>
        <p:nvPicPr>
          <p:cNvPr id="16" name="object 16"/>
          <p:cNvPicPr/>
          <p:nvPr/>
        </p:nvPicPr>
        <p:blipFill>
          <a:blip r:embed="rId4" cstate="print"/>
          <a:stretch>
            <a:fillRect/>
          </a:stretch>
        </p:blipFill>
        <p:spPr>
          <a:xfrm>
            <a:off x="2656692" y="1497588"/>
            <a:ext cx="4099807" cy="4531425"/>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402437" y="264998"/>
            <a:ext cx="7719695" cy="4965700"/>
          </a:xfrm>
          <a:prstGeom prst="rect">
            <a:avLst/>
          </a:prstGeom>
        </p:spPr>
        <p:txBody>
          <a:bodyPr vert="horz" wrap="square" lIns="0" tIns="12700" rIns="0" bIns="0" rtlCol="0">
            <a:spAutoFit/>
          </a:bodyPr>
          <a:lstStyle/>
          <a:p>
            <a:pPr marL="12700" algn="just">
              <a:lnSpc>
                <a:spcPct val="100000"/>
              </a:lnSpc>
              <a:spcBef>
                <a:spcPts val="100"/>
              </a:spcBef>
            </a:pPr>
            <a:r>
              <a:rPr sz="3000" b="1" dirty="0">
                <a:solidFill>
                  <a:srgbClr val="6B6BCF"/>
                </a:solidFill>
                <a:latin typeface="Arial"/>
                <a:cs typeface="Arial"/>
              </a:rPr>
              <a:t>Expected</a:t>
            </a:r>
            <a:r>
              <a:rPr sz="3000" b="1" spc="-95" dirty="0">
                <a:solidFill>
                  <a:srgbClr val="6B6BCF"/>
                </a:solidFill>
                <a:latin typeface="Arial"/>
                <a:cs typeface="Arial"/>
              </a:rPr>
              <a:t> </a:t>
            </a:r>
            <a:r>
              <a:rPr sz="3000" b="1" spc="-10" dirty="0">
                <a:solidFill>
                  <a:srgbClr val="6B6BCF"/>
                </a:solidFill>
                <a:latin typeface="Arial"/>
                <a:cs typeface="Arial"/>
              </a:rPr>
              <a:t>Standard</a:t>
            </a:r>
            <a:endParaRPr sz="3000">
              <a:latin typeface="Arial"/>
              <a:cs typeface="Arial"/>
            </a:endParaRPr>
          </a:p>
          <a:p>
            <a:pPr marL="356870" marR="332740" indent="-344805" algn="just">
              <a:lnSpc>
                <a:spcPct val="80000"/>
              </a:lnSpc>
              <a:spcBef>
                <a:spcPts val="725"/>
              </a:spcBef>
              <a:buChar char="•"/>
              <a:tabLst>
                <a:tab pos="356870" algn="l"/>
              </a:tabLst>
            </a:pPr>
            <a:r>
              <a:rPr sz="3000" dirty="0">
                <a:solidFill>
                  <a:srgbClr val="6B6BCF"/>
                </a:solidFill>
                <a:latin typeface="Arial"/>
                <a:cs typeface="Arial"/>
              </a:rPr>
              <a:t>demarcate</a:t>
            </a:r>
            <a:r>
              <a:rPr sz="3000" spc="-65" dirty="0">
                <a:solidFill>
                  <a:srgbClr val="6B6BCF"/>
                </a:solidFill>
                <a:latin typeface="Arial"/>
                <a:cs typeface="Arial"/>
              </a:rPr>
              <a:t> </a:t>
            </a:r>
            <a:r>
              <a:rPr sz="3000" i="1" dirty="0">
                <a:solidFill>
                  <a:srgbClr val="6B6BCF"/>
                </a:solidFill>
                <a:latin typeface="Arial"/>
                <a:cs typeface="Arial"/>
              </a:rPr>
              <a:t>most</a:t>
            </a:r>
            <a:r>
              <a:rPr sz="3000" i="1" spc="-10" dirty="0">
                <a:solidFill>
                  <a:srgbClr val="6B6BCF"/>
                </a:solidFill>
                <a:latin typeface="Arial"/>
                <a:cs typeface="Arial"/>
              </a:rPr>
              <a:t> </a:t>
            </a:r>
            <a:r>
              <a:rPr sz="3000" dirty="0">
                <a:solidFill>
                  <a:srgbClr val="6B6BCF"/>
                </a:solidFill>
                <a:latin typeface="Arial"/>
                <a:cs typeface="Arial"/>
              </a:rPr>
              <a:t>sentences</a:t>
            </a:r>
            <a:r>
              <a:rPr sz="3000" spc="-60" dirty="0">
                <a:solidFill>
                  <a:srgbClr val="6B6BCF"/>
                </a:solidFill>
                <a:latin typeface="Arial"/>
                <a:cs typeface="Arial"/>
              </a:rPr>
              <a:t> </a:t>
            </a:r>
            <a:r>
              <a:rPr sz="3000" dirty="0">
                <a:solidFill>
                  <a:srgbClr val="6B6BCF"/>
                </a:solidFill>
                <a:latin typeface="Arial"/>
                <a:cs typeface="Arial"/>
              </a:rPr>
              <a:t>in</a:t>
            </a:r>
            <a:r>
              <a:rPr sz="3000" spc="-5" dirty="0">
                <a:solidFill>
                  <a:srgbClr val="6B6BCF"/>
                </a:solidFill>
                <a:latin typeface="Arial"/>
                <a:cs typeface="Arial"/>
              </a:rPr>
              <a:t> </a:t>
            </a:r>
            <a:r>
              <a:rPr sz="3000" dirty="0">
                <a:solidFill>
                  <a:srgbClr val="6B6BCF"/>
                </a:solidFill>
                <a:latin typeface="Arial"/>
                <a:cs typeface="Arial"/>
              </a:rPr>
              <a:t>their</a:t>
            </a:r>
            <a:r>
              <a:rPr sz="3000" spc="-55" dirty="0">
                <a:solidFill>
                  <a:srgbClr val="6B6BCF"/>
                </a:solidFill>
                <a:latin typeface="Arial"/>
                <a:cs typeface="Arial"/>
              </a:rPr>
              <a:t> </a:t>
            </a:r>
            <a:r>
              <a:rPr sz="3000" spc="-10" dirty="0">
                <a:solidFill>
                  <a:srgbClr val="6B6BCF"/>
                </a:solidFill>
                <a:latin typeface="Arial"/>
                <a:cs typeface="Arial"/>
              </a:rPr>
              <a:t>writing </a:t>
            </a:r>
            <a:r>
              <a:rPr sz="3000" dirty="0">
                <a:solidFill>
                  <a:srgbClr val="6B6BCF"/>
                </a:solidFill>
                <a:latin typeface="Arial"/>
                <a:cs typeface="Arial"/>
              </a:rPr>
              <a:t>with</a:t>
            </a:r>
            <a:r>
              <a:rPr sz="3000" spc="20" dirty="0">
                <a:solidFill>
                  <a:srgbClr val="6B6BCF"/>
                </a:solidFill>
                <a:latin typeface="Arial"/>
                <a:cs typeface="Arial"/>
              </a:rPr>
              <a:t> </a:t>
            </a:r>
            <a:r>
              <a:rPr sz="3000" dirty="0">
                <a:solidFill>
                  <a:srgbClr val="6B6BCF"/>
                </a:solidFill>
                <a:latin typeface="Arial"/>
                <a:cs typeface="Arial"/>
              </a:rPr>
              <a:t>capital</a:t>
            </a:r>
            <a:r>
              <a:rPr sz="3000" spc="-75" dirty="0">
                <a:solidFill>
                  <a:srgbClr val="6B6BCF"/>
                </a:solidFill>
                <a:latin typeface="Arial"/>
                <a:cs typeface="Arial"/>
              </a:rPr>
              <a:t> </a:t>
            </a:r>
            <a:r>
              <a:rPr sz="3000" dirty="0">
                <a:solidFill>
                  <a:srgbClr val="6B6BCF"/>
                </a:solidFill>
                <a:latin typeface="Arial"/>
                <a:cs typeface="Arial"/>
              </a:rPr>
              <a:t>letters</a:t>
            </a:r>
            <a:r>
              <a:rPr sz="3000" spc="-30" dirty="0">
                <a:solidFill>
                  <a:srgbClr val="6B6BCF"/>
                </a:solidFill>
                <a:latin typeface="Arial"/>
                <a:cs typeface="Arial"/>
              </a:rPr>
              <a:t> </a:t>
            </a:r>
            <a:r>
              <a:rPr sz="3000" dirty="0">
                <a:solidFill>
                  <a:srgbClr val="6B6BCF"/>
                </a:solidFill>
                <a:latin typeface="Arial"/>
                <a:cs typeface="Arial"/>
              </a:rPr>
              <a:t>and</a:t>
            </a:r>
            <a:r>
              <a:rPr sz="3000" spc="-20" dirty="0">
                <a:solidFill>
                  <a:srgbClr val="6B6BCF"/>
                </a:solidFill>
                <a:latin typeface="Arial"/>
                <a:cs typeface="Arial"/>
              </a:rPr>
              <a:t> </a:t>
            </a:r>
            <a:r>
              <a:rPr sz="3000" dirty="0">
                <a:solidFill>
                  <a:srgbClr val="6B6BCF"/>
                </a:solidFill>
                <a:latin typeface="Arial"/>
                <a:cs typeface="Arial"/>
              </a:rPr>
              <a:t>full</a:t>
            </a:r>
            <a:r>
              <a:rPr sz="3000" spc="-20" dirty="0">
                <a:solidFill>
                  <a:srgbClr val="6B6BCF"/>
                </a:solidFill>
                <a:latin typeface="Arial"/>
                <a:cs typeface="Arial"/>
              </a:rPr>
              <a:t> </a:t>
            </a:r>
            <a:r>
              <a:rPr sz="3000" dirty="0">
                <a:solidFill>
                  <a:srgbClr val="6B6BCF"/>
                </a:solidFill>
                <a:latin typeface="Arial"/>
                <a:cs typeface="Arial"/>
              </a:rPr>
              <a:t>stops,</a:t>
            </a:r>
            <a:r>
              <a:rPr sz="3000" spc="-50" dirty="0">
                <a:solidFill>
                  <a:srgbClr val="6B6BCF"/>
                </a:solidFill>
                <a:latin typeface="Arial"/>
                <a:cs typeface="Arial"/>
              </a:rPr>
              <a:t> </a:t>
            </a:r>
            <a:r>
              <a:rPr sz="3000" dirty="0">
                <a:solidFill>
                  <a:srgbClr val="6B6BCF"/>
                </a:solidFill>
                <a:latin typeface="Arial"/>
                <a:cs typeface="Arial"/>
              </a:rPr>
              <a:t>and</a:t>
            </a:r>
            <a:r>
              <a:rPr sz="3000" spc="-20" dirty="0">
                <a:solidFill>
                  <a:srgbClr val="6B6BCF"/>
                </a:solidFill>
                <a:latin typeface="Arial"/>
                <a:cs typeface="Arial"/>
              </a:rPr>
              <a:t> </a:t>
            </a:r>
            <a:r>
              <a:rPr sz="3000" spc="-25" dirty="0">
                <a:solidFill>
                  <a:srgbClr val="6B6BCF"/>
                </a:solidFill>
                <a:latin typeface="Arial"/>
                <a:cs typeface="Arial"/>
              </a:rPr>
              <a:t>use </a:t>
            </a:r>
            <a:r>
              <a:rPr sz="3000" dirty="0">
                <a:solidFill>
                  <a:srgbClr val="6B6BCF"/>
                </a:solidFill>
                <a:latin typeface="Arial"/>
                <a:cs typeface="Arial"/>
              </a:rPr>
              <a:t>question</a:t>
            </a:r>
            <a:r>
              <a:rPr sz="3000" spc="-90" dirty="0">
                <a:solidFill>
                  <a:srgbClr val="6B6BCF"/>
                </a:solidFill>
                <a:latin typeface="Arial"/>
                <a:cs typeface="Arial"/>
              </a:rPr>
              <a:t> </a:t>
            </a:r>
            <a:r>
              <a:rPr sz="3000" dirty="0">
                <a:solidFill>
                  <a:srgbClr val="6B6BCF"/>
                </a:solidFill>
                <a:latin typeface="Arial"/>
                <a:cs typeface="Arial"/>
              </a:rPr>
              <a:t>marks</a:t>
            </a:r>
            <a:r>
              <a:rPr sz="3000" spc="-35" dirty="0">
                <a:solidFill>
                  <a:srgbClr val="6B6BCF"/>
                </a:solidFill>
                <a:latin typeface="Arial"/>
                <a:cs typeface="Arial"/>
              </a:rPr>
              <a:t> </a:t>
            </a:r>
            <a:r>
              <a:rPr sz="3000" dirty="0">
                <a:solidFill>
                  <a:srgbClr val="6B6BCF"/>
                </a:solidFill>
                <a:latin typeface="Arial"/>
                <a:cs typeface="Arial"/>
              </a:rPr>
              <a:t>correctly</a:t>
            </a:r>
            <a:r>
              <a:rPr sz="3000" spc="-80" dirty="0">
                <a:solidFill>
                  <a:srgbClr val="6B6BCF"/>
                </a:solidFill>
                <a:latin typeface="Arial"/>
                <a:cs typeface="Arial"/>
              </a:rPr>
              <a:t> </a:t>
            </a:r>
            <a:r>
              <a:rPr sz="3000" dirty="0">
                <a:solidFill>
                  <a:srgbClr val="6B6BCF"/>
                </a:solidFill>
                <a:latin typeface="Arial"/>
                <a:cs typeface="Arial"/>
              </a:rPr>
              <a:t>when</a:t>
            </a:r>
            <a:r>
              <a:rPr sz="3000" spc="-5" dirty="0">
                <a:solidFill>
                  <a:srgbClr val="6B6BCF"/>
                </a:solidFill>
                <a:latin typeface="Arial"/>
                <a:cs typeface="Arial"/>
              </a:rPr>
              <a:t> </a:t>
            </a:r>
            <a:r>
              <a:rPr sz="3000" spc="-10" dirty="0">
                <a:solidFill>
                  <a:srgbClr val="6B6BCF"/>
                </a:solidFill>
                <a:latin typeface="Arial"/>
                <a:cs typeface="Arial"/>
              </a:rPr>
              <a:t>required</a:t>
            </a:r>
            <a:endParaRPr sz="3000">
              <a:latin typeface="Arial"/>
              <a:cs typeface="Arial"/>
            </a:endParaRPr>
          </a:p>
          <a:p>
            <a:pPr marL="356870" marR="5080" indent="-344805" algn="just">
              <a:lnSpc>
                <a:spcPct val="80000"/>
              </a:lnSpc>
              <a:spcBef>
                <a:spcPts val="720"/>
              </a:spcBef>
              <a:buChar char="•"/>
              <a:tabLst>
                <a:tab pos="356870" algn="l"/>
              </a:tabLst>
            </a:pPr>
            <a:r>
              <a:rPr sz="3000" dirty="0">
                <a:solidFill>
                  <a:srgbClr val="6B6BCF"/>
                </a:solidFill>
                <a:latin typeface="Arial"/>
                <a:cs typeface="Arial"/>
              </a:rPr>
              <a:t>use</a:t>
            </a:r>
            <a:r>
              <a:rPr sz="3000" spc="-10" dirty="0">
                <a:solidFill>
                  <a:srgbClr val="6B6BCF"/>
                </a:solidFill>
                <a:latin typeface="Arial"/>
                <a:cs typeface="Arial"/>
              </a:rPr>
              <a:t> </a:t>
            </a:r>
            <a:r>
              <a:rPr sz="3000" dirty="0">
                <a:solidFill>
                  <a:srgbClr val="6B6BCF"/>
                </a:solidFill>
                <a:latin typeface="Arial"/>
                <a:cs typeface="Arial"/>
              </a:rPr>
              <a:t>present</a:t>
            </a:r>
            <a:r>
              <a:rPr sz="3000" spc="-40" dirty="0">
                <a:solidFill>
                  <a:srgbClr val="6B6BCF"/>
                </a:solidFill>
                <a:latin typeface="Arial"/>
                <a:cs typeface="Arial"/>
              </a:rPr>
              <a:t> </a:t>
            </a:r>
            <a:r>
              <a:rPr sz="3000" dirty="0">
                <a:solidFill>
                  <a:srgbClr val="6B6BCF"/>
                </a:solidFill>
                <a:latin typeface="Arial"/>
                <a:cs typeface="Arial"/>
              </a:rPr>
              <a:t>and</a:t>
            </a:r>
            <a:r>
              <a:rPr sz="3000" spc="-5" dirty="0">
                <a:solidFill>
                  <a:srgbClr val="6B6BCF"/>
                </a:solidFill>
                <a:latin typeface="Arial"/>
                <a:cs typeface="Arial"/>
              </a:rPr>
              <a:t> </a:t>
            </a:r>
            <a:r>
              <a:rPr sz="3000" dirty="0">
                <a:solidFill>
                  <a:srgbClr val="6B6BCF"/>
                </a:solidFill>
                <a:latin typeface="Arial"/>
                <a:cs typeface="Arial"/>
              </a:rPr>
              <a:t>past</a:t>
            </a:r>
            <a:r>
              <a:rPr sz="3000" spc="-15" dirty="0">
                <a:solidFill>
                  <a:srgbClr val="6B6BCF"/>
                </a:solidFill>
                <a:latin typeface="Arial"/>
                <a:cs typeface="Arial"/>
              </a:rPr>
              <a:t> </a:t>
            </a:r>
            <a:r>
              <a:rPr sz="3000" dirty="0">
                <a:solidFill>
                  <a:srgbClr val="6B6BCF"/>
                </a:solidFill>
                <a:latin typeface="Arial"/>
                <a:cs typeface="Arial"/>
              </a:rPr>
              <a:t>tense</a:t>
            </a:r>
            <a:r>
              <a:rPr sz="3000" spc="-30" dirty="0">
                <a:solidFill>
                  <a:srgbClr val="6B6BCF"/>
                </a:solidFill>
                <a:latin typeface="Arial"/>
                <a:cs typeface="Arial"/>
              </a:rPr>
              <a:t> </a:t>
            </a:r>
            <a:r>
              <a:rPr sz="3000" dirty="0">
                <a:solidFill>
                  <a:srgbClr val="6B6BCF"/>
                </a:solidFill>
                <a:latin typeface="Arial"/>
                <a:cs typeface="Arial"/>
              </a:rPr>
              <a:t>mostly</a:t>
            </a:r>
            <a:r>
              <a:rPr sz="3000" spc="-35" dirty="0">
                <a:solidFill>
                  <a:srgbClr val="6B6BCF"/>
                </a:solidFill>
                <a:latin typeface="Arial"/>
                <a:cs typeface="Arial"/>
              </a:rPr>
              <a:t> </a:t>
            </a:r>
            <a:r>
              <a:rPr sz="3000" spc="-10" dirty="0">
                <a:solidFill>
                  <a:srgbClr val="6B6BCF"/>
                </a:solidFill>
                <a:latin typeface="Arial"/>
                <a:cs typeface="Arial"/>
              </a:rPr>
              <a:t>correctly </a:t>
            </a:r>
            <a:r>
              <a:rPr sz="3000" dirty="0">
                <a:solidFill>
                  <a:srgbClr val="6B6BCF"/>
                </a:solidFill>
                <a:latin typeface="Arial"/>
                <a:cs typeface="Arial"/>
              </a:rPr>
              <a:t>and</a:t>
            </a:r>
            <a:r>
              <a:rPr sz="3000" spc="-25" dirty="0">
                <a:solidFill>
                  <a:srgbClr val="6B6BCF"/>
                </a:solidFill>
                <a:latin typeface="Arial"/>
                <a:cs typeface="Arial"/>
              </a:rPr>
              <a:t> </a:t>
            </a:r>
            <a:r>
              <a:rPr sz="3000" spc="-10" dirty="0">
                <a:solidFill>
                  <a:srgbClr val="6B6BCF"/>
                </a:solidFill>
                <a:latin typeface="Arial"/>
                <a:cs typeface="Arial"/>
              </a:rPr>
              <a:t>consistently</a:t>
            </a:r>
            <a:endParaRPr sz="3000">
              <a:latin typeface="Arial"/>
              <a:cs typeface="Arial"/>
            </a:endParaRPr>
          </a:p>
          <a:p>
            <a:pPr marL="356870" marR="455295" indent="-344805" algn="just">
              <a:lnSpc>
                <a:spcPct val="80000"/>
              </a:lnSpc>
              <a:spcBef>
                <a:spcPts val="720"/>
              </a:spcBef>
              <a:buChar char="•"/>
              <a:tabLst>
                <a:tab pos="356870" algn="l"/>
              </a:tabLst>
            </a:pPr>
            <a:r>
              <a:rPr sz="3000" dirty="0">
                <a:solidFill>
                  <a:srgbClr val="6B6BCF"/>
                </a:solidFill>
                <a:latin typeface="Arial"/>
                <a:cs typeface="Arial"/>
              </a:rPr>
              <a:t>use</a:t>
            </a:r>
            <a:r>
              <a:rPr sz="3000" spc="-40" dirty="0">
                <a:solidFill>
                  <a:srgbClr val="6B6BCF"/>
                </a:solidFill>
                <a:latin typeface="Arial"/>
                <a:cs typeface="Arial"/>
              </a:rPr>
              <a:t> </a:t>
            </a:r>
            <a:r>
              <a:rPr sz="3000" dirty="0">
                <a:solidFill>
                  <a:srgbClr val="6B6BCF"/>
                </a:solidFill>
                <a:latin typeface="Arial"/>
                <a:cs typeface="Arial"/>
              </a:rPr>
              <a:t>co-ordination</a:t>
            </a:r>
            <a:r>
              <a:rPr sz="3000" spc="-85" dirty="0">
                <a:solidFill>
                  <a:srgbClr val="6B6BCF"/>
                </a:solidFill>
                <a:latin typeface="Arial"/>
                <a:cs typeface="Arial"/>
              </a:rPr>
              <a:t> </a:t>
            </a:r>
            <a:r>
              <a:rPr sz="3000" dirty="0">
                <a:solidFill>
                  <a:srgbClr val="6B6BCF"/>
                </a:solidFill>
                <a:latin typeface="Arial"/>
                <a:cs typeface="Arial"/>
              </a:rPr>
              <a:t>(e.g.</a:t>
            </a:r>
            <a:r>
              <a:rPr sz="3000" spc="-35" dirty="0">
                <a:solidFill>
                  <a:srgbClr val="6B6BCF"/>
                </a:solidFill>
                <a:latin typeface="Arial"/>
                <a:cs typeface="Arial"/>
              </a:rPr>
              <a:t> </a:t>
            </a:r>
            <a:r>
              <a:rPr sz="3000" dirty="0">
                <a:solidFill>
                  <a:srgbClr val="6B6BCF"/>
                </a:solidFill>
                <a:latin typeface="Arial"/>
                <a:cs typeface="Arial"/>
              </a:rPr>
              <a:t>or</a:t>
            </a:r>
            <a:r>
              <a:rPr sz="3000" spc="-40" dirty="0">
                <a:solidFill>
                  <a:srgbClr val="6B6BCF"/>
                </a:solidFill>
                <a:latin typeface="Arial"/>
                <a:cs typeface="Arial"/>
              </a:rPr>
              <a:t> </a:t>
            </a:r>
            <a:r>
              <a:rPr sz="3000" dirty="0">
                <a:solidFill>
                  <a:srgbClr val="6B6BCF"/>
                </a:solidFill>
                <a:latin typeface="Arial"/>
                <a:cs typeface="Arial"/>
              </a:rPr>
              <a:t>/</a:t>
            </a:r>
            <a:r>
              <a:rPr sz="3000" spc="10" dirty="0">
                <a:solidFill>
                  <a:srgbClr val="6B6BCF"/>
                </a:solidFill>
                <a:latin typeface="Arial"/>
                <a:cs typeface="Arial"/>
              </a:rPr>
              <a:t> </a:t>
            </a:r>
            <a:r>
              <a:rPr sz="3000" dirty="0">
                <a:solidFill>
                  <a:srgbClr val="6B6BCF"/>
                </a:solidFill>
                <a:latin typeface="Arial"/>
                <a:cs typeface="Arial"/>
              </a:rPr>
              <a:t>and</a:t>
            </a:r>
            <a:r>
              <a:rPr sz="3000" spc="-40" dirty="0">
                <a:solidFill>
                  <a:srgbClr val="6B6BCF"/>
                </a:solidFill>
                <a:latin typeface="Arial"/>
                <a:cs typeface="Arial"/>
              </a:rPr>
              <a:t> </a:t>
            </a:r>
            <a:r>
              <a:rPr sz="3000" dirty="0">
                <a:solidFill>
                  <a:srgbClr val="6B6BCF"/>
                </a:solidFill>
                <a:latin typeface="Arial"/>
                <a:cs typeface="Arial"/>
              </a:rPr>
              <a:t>/</a:t>
            </a:r>
            <a:r>
              <a:rPr sz="3000" spc="5" dirty="0">
                <a:solidFill>
                  <a:srgbClr val="6B6BCF"/>
                </a:solidFill>
                <a:latin typeface="Arial"/>
                <a:cs typeface="Arial"/>
              </a:rPr>
              <a:t> </a:t>
            </a:r>
            <a:r>
              <a:rPr sz="3000" dirty="0">
                <a:solidFill>
                  <a:srgbClr val="6B6BCF"/>
                </a:solidFill>
                <a:latin typeface="Arial"/>
                <a:cs typeface="Arial"/>
              </a:rPr>
              <a:t>but)</a:t>
            </a:r>
            <a:r>
              <a:rPr sz="3000" spc="-30" dirty="0">
                <a:solidFill>
                  <a:srgbClr val="6B6BCF"/>
                </a:solidFill>
                <a:latin typeface="Arial"/>
                <a:cs typeface="Arial"/>
              </a:rPr>
              <a:t> </a:t>
            </a:r>
            <a:r>
              <a:rPr sz="3000" spc="-25" dirty="0">
                <a:solidFill>
                  <a:srgbClr val="6B6BCF"/>
                </a:solidFill>
                <a:latin typeface="Arial"/>
                <a:cs typeface="Arial"/>
              </a:rPr>
              <a:t>and </a:t>
            </a:r>
            <a:r>
              <a:rPr sz="3000" dirty="0">
                <a:solidFill>
                  <a:srgbClr val="6B6BCF"/>
                </a:solidFill>
                <a:latin typeface="Arial"/>
                <a:cs typeface="Arial"/>
              </a:rPr>
              <a:t>some</a:t>
            </a:r>
            <a:r>
              <a:rPr sz="3000" spc="-30" dirty="0">
                <a:solidFill>
                  <a:srgbClr val="6B6BCF"/>
                </a:solidFill>
                <a:latin typeface="Arial"/>
                <a:cs typeface="Arial"/>
              </a:rPr>
              <a:t> </a:t>
            </a:r>
            <a:r>
              <a:rPr sz="3000" dirty="0">
                <a:solidFill>
                  <a:srgbClr val="6B6BCF"/>
                </a:solidFill>
                <a:latin typeface="Arial"/>
                <a:cs typeface="Arial"/>
              </a:rPr>
              <a:t>subordination</a:t>
            </a:r>
            <a:r>
              <a:rPr sz="3000" spc="-85" dirty="0">
                <a:solidFill>
                  <a:srgbClr val="6B6BCF"/>
                </a:solidFill>
                <a:latin typeface="Arial"/>
                <a:cs typeface="Arial"/>
              </a:rPr>
              <a:t> </a:t>
            </a:r>
            <a:r>
              <a:rPr sz="3000" dirty="0">
                <a:solidFill>
                  <a:srgbClr val="6B6BCF"/>
                </a:solidFill>
                <a:latin typeface="Arial"/>
                <a:cs typeface="Arial"/>
              </a:rPr>
              <a:t>(e.g.</a:t>
            </a:r>
            <a:r>
              <a:rPr sz="3000" spc="-40" dirty="0">
                <a:solidFill>
                  <a:srgbClr val="6B6BCF"/>
                </a:solidFill>
                <a:latin typeface="Arial"/>
                <a:cs typeface="Arial"/>
              </a:rPr>
              <a:t> </a:t>
            </a:r>
            <a:r>
              <a:rPr sz="3000" dirty="0">
                <a:solidFill>
                  <a:srgbClr val="6B6BCF"/>
                </a:solidFill>
                <a:latin typeface="Arial"/>
                <a:cs typeface="Arial"/>
              </a:rPr>
              <a:t>when</a:t>
            </a:r>
            <a:r>
              <a:rPr sz="3000" spc="-10" dirty="0">
                <a:solidFill>
                  <a:srgbClr val="6B6BCF"/>
                </a:solidFill>
                <a:latin typeface="Arial"/>
                <a:cs typeface="Arial"/>
              </a:rPr>
              <a:t> </a:t>
            </a:r>
            <a:r>
              <a:rPr sz="3000" dirty="0">
                <a:solidFill>
                  <a:srgbClr val="6B6BCF"/>
                </a:solidFill>
                <a:latin typeface="Arial"/>
                <a:cs typeface="Arial"/>
              </a:rPr>
              <a:t>/</a:t>
            </a:r>
            <a:r>
              <a:rPr sz="3000" spc="5" dirty="0">
                <a:solidFill>
                  <a:srgbClr val="6B6BCF"/>
                </a:solidFill>
                <a:latin typeface="Arial"/>
                <a:cs typeface="Arial"/>
              </a:rPr>
              <a:t> </a:t>
            </a:r>
            <a:r>
              <a:rPr sz="3000" dirty="0">
                <a:solidFill>
                  <a:srgbClr val="6B6BCF"/>
                </a:solidFill>
                <a:latin typeface="Arial"/>
                <a:cs typeface="Arial"/>
              </a:rPr>
              <a:t>if</a:t>
            </a:r>
            <a:r>
              <a:rPr sz="3000" spc="-10" dirty="0">
                <a:solidFill>
                  <a:srgbClr val="6B6BCF"/>
                </a:solidFill>
                <a:latin typeface="Arial"/>
                <a:cs typeface="Arial"/>
              </a:rPr>
              <a:t> </a:t>
            </a:r>
            <a:r>
              <a:rPr sz="3000" dirty="0">
                <a:solidFill>
                  <a:srgbClr val="6B6BCF"/>
                </a:solidFill>
                <a:latin typeface="Arial"/>
                <a:cs typeface="Arial"/>
              </a:rPr>
              <a:t>/</a:t>
            </a:r>
            <a:r>
              <a:rPr sz="3000" spc="5" dirty="0">
                <a:solidFill>
                  <a:srgbClr val="6B6BCF"/>
                </a:solidFill>
                <a:latin typeface="Arial"/>
                <a:cs typeface="Arial"/>
              </a:rPr>
              <a:t> </a:t>
            </a:r>
            <a:r>
              <a:rPr sz="3000" dirty="0">
                <a:solidFill>
                  <a:srgbClr val="6B6BCF"/>
                </a:solidFill>
                <a:latin typeface="Arial"/>
                <a:cs typeface="Arial"/>
              </a:rPr>
              <a:t>that</a:t>
            </a:r>
            <a:r>
              <a:rPr sz="3000" spc="-35" dirty="0">
                <a:solidFill>
                  <a:srgbClr val="6B6BCF"/>
                </a:solidFill>
                <a:latin typeface="Arial"/>
                <a:cs typeface="Arial"/>
              </a:rPr>
              <a:t> </a:t>
            </a:r>
            <a:r>
              <a:rPr sz="3000" spc="-50" dirty="0">
                <a:solidFill>
                  <a:srgbClr val="6B6BCF"/>
                </a:solidFill>
                <a:latin typeface="Arial"/>
                <a:cs typeface="Arial"/>
              </a:rPr>
              <a:t>/ </a:t>
            </a:r>
            <a:r>
              <a:rPr sz="3000" dirty="0">
                <a:solidFill>
                  <a:srgbClr val="6B6BCF"/>
                </a:solidFill>
                <a:latin typeface="Arial"/>
                <a:cs typeface="Arial"/>
              </a:rPr>
              <a:t>because)</a:t>
            </a:r>
            <a:r>
              <a:rPr sz="3000" spc="-80" dirty="0">
                <a:solidFill>
                  <a:srgbClr val="6B6BCF"/>
                </a:solidFill>
                <a:latin typeface="Arial"/>
                <a:cs typeface="Arial"/>
              </a:rPr>
              <a:t> </a:t>
            </a:r>
            <a:r>
              <a:rPr sz="3000" dirty="0">
                <a:solidFill>
                  <a:srgbClr val="6B6BCF"/>
                </a:solidFill>
                <a:latin typeface="Arial"/>
                <a:cs typeface="Arial"/>
              </a:rPr>
              <a:t>to</a:t>
            </a:r>
            <a:r>
              <a:rPr sz="3000" spc="-10" dirty="0">
                <a:solidFill>
                  <a:srgbClr val="6B6BCF"/>
                </a:solidFill>
                <a:latin typeface="Arial"/>
                <a:cs typeface="Arial"/>
              </a:rPr>
              <a:t> </a:t>
            </a:r>
            <a:r>
              <a:rPr sz="3000" dirty="0">
                <a:solidFill>
                  <a:srgbClr val="6B6BCF"/>
                </a:solidFill>
                <a:latin typeface="Arial"/>
                <a:cs typeface="Arial"/>
              </a:rPr>
              <a:t>join</a:t>
            </a:r>
            <a:r>
              <a:rPr sz="3000" spc="-35" dirty="0">
                <a:solidFill>
                  <a:srgbClr val="6B6BCF"/>
                </a:solidFill>
                <a:latin typeface="Arial"/>
                <a:cs typeface="Arial"/>
              </a:rPr>
              <a:t> </a:t>
            </a:r>
            <a:r>
              <a:rPr sz="3000" spc="-10" dirty="0">
                <a:solidFill>
                  <a:srgbClr val="6B6BCF"/>
                </a:solidFill>
                <a:latin typeface="Arial"/>
                <a:cs typeface="Arial"/>
              </a:rPr>
              <a:t>clauses</a:t>
            </a:r>
            <a:endParaRPr sz="3000">
              <a:latin typeface="Arial"/>
              <a:cs typeface="Arial"/>
            </a:endParaRPr>
          </a:p>
          <a:p>
            <a:pPr marL="12700" algn="just">
              <a:lnSpc>
                <a:spcPct val="100000"/>
              </a:lnSpc>
              <a:spcBef>
                <a:spcPts val="5"/>
              </a:spcBef>
            </a:pPr>
            <a:r>
              <a:rPr sz="3000" b="1" dirty="0">
                <a:solidFill>
                  <a:srgbClr val="6B6BCF"/>
                </a:solidFill>
                <a:latin typeface="Arial"/>
                <a:cs typeface="Arial"/>
              </a:rPr>
              <a:t>Greater</a:t>
            </a:r>
            <a:r>
              <a:rPr sz="3000" b="1" spc="-55" dirty="0">
                <a:solidFill>
                  <a:srgbClr val="6B6BCF"/>
                </a:solidFill>
                <a:latin typeface="Arial"/>
                <a:cs typeface="Arial"/>
              </a:rPr>
              <a:t> </a:t>
            </a:r>
            <a:r>
              <a:rPr sz="3000" b="1" spc="-10" dirty="0">
                <a:solidFill>
                  <a:srgbClr val="6B6BCF"/>
                </a:solidFill>
                <a:latin typeface="Arial"/>
                <a:cs typeface="Arial"/>
              </a:rPr>
              <a:t>Depth</a:t>
            </a:r>
            <a:endParaRPr sz="3000">
              <a:latin typeface="Arial"/>
              <a:cs typeface="Arial"/>
            </a:endParaRPr>
          </a:p>
          <a:p>
            <a:pPr marL="357505" indent="-344805" algn="just">
              <a:lnSpc>
                <a:spcPts val="3240"/>
              </a:lnSpc>
              <a:buChar char="•"/>
              <a:tabLst>
                <a:tab pos="357505" algn="l"/>
              </a:tabLst>
            </a:pPr>
            <a:r>
              <a:rPr sz="3000" dirty="0">
                <a:solidFill>
                  <a:srgbClr val="6B6BCF"/>
                </a:solidFill>
                <a:latin typeface="Arial"/>
                <a:cs typeface="Arial"/>
              </a:rPr>
              <a:t>use</a:t>
            </a:r>
            <a:r>
              <a:rPr sz="3000" spc="-10" dirty="0">
                <a:solidFill>
                  <a:srgbClr val="6B6BCF"/>
                </a:solidFill>
                <a:latin typeface="Arial"/>
                <a:cs typeface="Arial"/>
              </a:rPr>
              <a:t> </a:t>
            </a:r>
            <a:r>
              <a:rPr sz="3000" dirty="0">
                <a:solidFill>
                  <a:srgbClr val="6B6BCF"/>
                </a:solidFill>
                <a:latin typeface="Arial"/>
                <a:cs typeface="Arial"/>
              </a:rPr>
              <a:t>the</a:t>
            </a:r>
            <a:r>
              <a:rPr sz="3000" spc="-10" dirty="0">
                <a:solidFill>
                  <a:srgbClr val="6B6BCF"/>
                </a:solidFill>
                <a:latin typeface="Arial"/>
                <a:cs typeface="Arial"/>
              </a:rPr>
              <a:t> </a:t>
            </a:r>
            <a:r>
              <a:rPr sz="3000" dirty="0">
                <a:solidFill>
                  <a:srgbClr val="6B6BCF"/>
                </a:solidFill>
                <a:latin typeface="Arial"/>
                <a:cs typeface="Arial"/>
              </a:rPr>
              <a:t>punctuation</a:t>
            </a:r>
            <a:r>
              <a:rPr sz="3000" spc="-55" dirty="0">
                <a:solidFill>
                  <a:srgbClr val="6B6BCF"/>
                </a:solidFill>
                <a:latin typeface="Arial"/>
                <a:cs typeface="Arial"/>
              </a:rPr>
              <a:t> </a:t>
            </a:r>
            <a:r>
              <a:rPr sz="3000" dirty="0">
                <a:solidFill>
                  <a:srgbClr val="6B6BCF"/>
                </a:solidFill>
                <a:latin typeface="Arial"/>
                <a:cs typeface="Arial"/>
              </a:rPr>
              <a:t>taught</a:t>
            </a:r>
            <a:r>
              <a:rPr sz="3000" spc="-40" dirty="0">
                <a:solidFill>
                  <a:srgbClr val="6B6BCF"/>
                </a:solidFill>
                <a:latin typeface="Arial"/>
                <a:cs typeface="Arial"/>
              </a:rPr>
              <a:t> </a:t>
            </a:r>
            <a:r>
              <a:rPr sz="3000" dirty="0">
                <a:solidFill>
                  <a:srgbClr val="6B6BCF"/>
                </a:solidFill>
                <a:latin typeface="Arial"/>
                <a:cs typeface="Arial"/>
              </a:rPr>
              <a:t>at</a:t>
            </a:r>
            <a:r>
              <a:rPr sz="3000" spc="10" dirty="0">
                <a:solidFill>
                  <a:srgbClr val="6B6BCF"/>
                </a:solidFill>
                <a:latin typeface="Arial"/>
                <a:cs typeface="Arial"/>
              </a:rPr>
              <a:t> </a:t>
            </a:r>
            <a:r>
              <a:rPr sz="3000" dirty="0">
                <a:solidFill>
                  <a:srgbClr val="6B6BCF"/>
                </a:solidFill>
                <a:latin typeface="Arial"/>
                <a:cs typeface="Arial"/>
              </a:rPr>
              <a:t>key</a:t>
            </a:r>
            <a:r>
              <a:rPr sz="3000" spc="-15" dirty="0">
                <a:solidFill>
                  <a:srgbClr val="6B6BCF"/>
                </a:solidFill>
                <a:latin typeface="Arial"/>
                <a:cs typeface="Arial"/>
              </a:rPr>
              <a:t> </a:t>
            </a:r>
            <a:r>
              <a:rPr sz="3000" dirty="0">
                <a:solidFill>
                  <a:srgbClr val="6B6BCF"/>
                </a:solidFill>
                <a:latin typeface="Arial"/>
                <a:cs typeface="Arial"/>
              </a:rPr>
              <a:t>stage</a:t>
            </a:r>
            <a:r>
              <a:rPr sz="3000" spc="-35" dirty="0">
                <a:solidFill>
                  <a:srgbClr val="6B6BCF"/>
                </a:solidFill>
                <a:latin typeface="Arial"/>
                <a:cs typeface="Arial"/>
              </a:rPr>
              <a:t> </a:t>
            </a:r>
            <a:r>
              <a:rPr sz="3000" spc="-50" dirty="0">
                <a:solidFill>
                  <a:srgbClr val="6B6BCF"/>
                </a:solidFill>
                <a:latin typeface="Arial"/>
                <a:cs typeface="Arial"/>
              </a:rPr>
              <a:t>1</a:t>
            </a:r>
            <a:endParaRPr sz="3000">
              <a:latin typeface="Arial"/>
              <a:cs typeface="Arial"/>
            </a:endParaRPr>
          </a:p>
          <a:p>
            <a:pPr marL="356870" algn="just">
              <a:lnSpc>
                <a:spcPts val="3240"/>
              </a:lnSpc>
            </a:pPr>
            <a:r>
              <a:rPr sz="3000" i="1" dirty="0">
                <a:solidFill>
                  <a:srgbClr val="6B6BCF"/>
                </a:solidFill>
                <a:latin typeface="Arial"/>
                <a:cs typeface="Arial"/>
              </a:rPr>
              <a:t>mostly</a:t>
            </a:r>
            <a:r>
              <a:rPr sz="3000" i="1" spc="-20" dirty="0">
                <a:solidFill>
                  <a:srgbClr val="6B6BCF"/>
                </a:solidFill>
                <a:latin typeface="Arial"/>
                <a:cs typeface="Arial"/>
              </a:rPr>
              <a:t> </a:t>
            </a:r>
            <a:r>
              <a:rPr sz="3000" spc="-10" dirty="0">
                <a:solidFill>
                  <a:srgbClr val="6B6BCF"/>
                </a:solidFill>
                <a:latin typeface="Arial"/>
                <a:cs typeface="Arial"/>
              </a:rPr>
              <a:t>correctly</a:t>
            </a:r>
            <a:endParaRPr sz="3000">
              <a:latin typeface="Arial"/>
              <a:cs typeface="Arial"/>
            </a:endParaRPr>
          </a:p>
        </p:txBody>
      </p:sp>
      <p:grpSp>
        <p:nvGrpSpPr>
          <p:cNvPr id="3" name="object 3"/>
          <p:cNvGrpSpPr/>
          <p:nvPr/>
        </p:nvGrpSpPr>
        <p:grpSpPr>
          <a:xfrm>
            <a:off x="310388" y="5793740"/>
            <a:ext cx="8703310" cy="577215"/>
            <a:chOff x="310388" y="5793740"/>
            <a:chExt cx="8703310" cy="577215"/>
          </a:xfrm>
        </p:grpSpPr>
        <p:sp>
          <p:nvSpPr>
            <p:cNvPr id="4" name="object 4"/>
            <p:cNvSpPr/>
            <p:nvPr/>
          </p:nvSpPr>
          <p:spPr>
            <a:xfrm>
              <a:off x="323088" y="5806440"/>
              <a:ext cx="8677910" cy="551815"/>
            </a:xfrm>
            <a:custGeom>
              <a:avLst/>
              <a:gdLst/>
              <a:ahLst/>
              <a:cxnLst/>
              <a:rect l="l" t="t" r="r" b="b"/>
              <a:pathLst>
                <a:path w="8677910" h="551814">
                  <a:moveTo>
                    <a:pt x="8677656" y="0"/>
                  </a:moveTo>
                  <a:lnTo>
                    <a:pt x="0" y="0"/>
                  </a:lnTo>
                  <a:lnTo>
                    <a:pt x="0" y="551688"/>
                  </a:lnTo>
                  <a:lnTo>
                    <a:pt x="8677656" y="551688"/>
                  </a:lnTo>
                  <a:lnTo>
                    <a:pt x="8677656" y="0"/>
                  </a:lnTo>
                  <a:close/>
                </a:path>
              </a:pathLst>
            </a:custGeom>
            <a:solidFill>
              <a:srgbClr val="DAECEE"/>
            </a:solidFill>
          </p:spPr>
          <p:txBody>
            <a:bodyPr wrap="square" lIns="0" tIns="0" rIns="0" bIns="0" rtlCol="0"/>
            <a:lstStyle/>
            <a:p>
              <a:endParaRPr/>
            </a:p>
          </p:txBody>
        </p:sp>
        <p:sp>
          <p:nvSpPr>
            <p:cNvPr id="5" name="object 5"/>
            <p:cNvSpPr/>
            <p:nvPr/>
          </p:nvSpPr>
          <p:spPr>
            <a:xfrm>
              <a:off x="323088" y="5806440"/>
              <a:ext cx="8677910" cy="551815"/>
            </a:xfrm>
            <a:custGeom>
              <a:avLst/>
              <a:gdLst/>
              <a:ahLst/>
              <a:cxnLst/>
              <a:rect l="l" t="t" r="r" b="b"/>
              <a:pathLst>
                <a:path w="8677910" h="551814">
                  <a:moveTo>
                    <a:pt x="0" y="551688"/>
                  </a:moveTo>
                  <a:lnTo>
                    <a:pt x="8677656" y="551688"/>
                  </a:lnTo>
                  <a:lnTo>
                    <a:pt x="8677656" y="0"/>
                  </a:lnTo>
                  <a:lnTo>
                    <a:pt x="0" y="0"/>
                  </a:lnTo>
                  <a:lnTo>
                    <a:pt x="0" y="551688"/>
                  </a:lnTo>
                  <a:close/>
                </a:path>
              </a:pathLst>
            </a:custGeom>
            <a:ln w="25399">
              <a:solidFill>
                <a:srgbClr val="9FADAF"/>
              </a:solidFill>
            </a:ln>
          </p:spPr>
          <p:txBody>
            <a:bodyPr wrap="square" lIns="0" tIns="0" rIns="0" bIns="0" rtlCol="0"/>
            <a:lstStyle/>
            <a:p>
              <a:endParaRPr/>
            </a:p>
          </p:txBody>
        </p:sp>
        <p:pic>
          <p:nvPicPr>
            <p:cNvPr id="6" name="object 6"/>
            <p:cNvPicPr/>
            <p:nvPr/>
          </p:nvPicPr>
          <p:blipFill>
            <a:blip r:embed="rId3" cstate="print"/>
            <a:stretch>
              <a:fillRect/>
            </a:stretch>
          </p:blipFill>
          <p:spPr>
            <a:xfrm>
              <a:off x="374904" y="5928360"/>
              <a:ext cx="8288274" cy="433590"/>
            </a:xfrm>
            <a:prstGeom prst="rect">
              <a:avLst/>
            </a:prstGeom>
          </p:spPr>
        </p:pic>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2"/>
          <p:cNvGraphicFramePr>
            <a:graphicFrameLocks noGrp="1"/>
          </p:cNvGraphicFramePr>
          <p:nvPr/>
        </p:nvGraphicFramePr>
        <p:xfrm>
          <a:off x="317182" y="1118361"/>
          <a:ext cx="8550273" cy="5303520"/>
        </p:xfrm>
        <a:graphic>
          <a:graphicData uri="http://schemas.openxmlformats.org/drawingml/2006/table">
            <a:tbl>
              <a:tblPr firstRow="1" bandRow="1">
                <a:tableStyleId>{2D5ABB26-0587-4C30-8999-92F81FD0307C}</a:tableStyleId>
              </a:tblPr>
              <a:tblGrid>
                <a:gridCol w="1710055">
                  <a:extLst>
                    <a:ext uri="{9D8B030D-6E8A-4147-A177-3AD203B41FA5}">
                      <a16:colId xmlns:a16="http://schemas.microsoft.com/office/drawing/2014/main" val="20000"/>
                    </a:ext>
                  </a:extLst>
                </a:gridCol>
                <a:gridCol w="1710055">
                  <a:extLst>
                    <a:ext uri="{9D8B030D-6E8A-4147-A177-3AD203B41FA5}">
                      <a16:colId xmlns:a16="http://schemas.microsoft.com/office/drawing/2014/main" val="20001"/>
                    </a:ext>
                  </a:extLst>
                </a:gridCol>
                <a:gridCol w="1710055">
                  <a:extLst>
                    <a:ext uri="{9D8B030D-6E8A-4147-A177-3AD203B41FA5}">
                      <a16:colId xmlns:a16="http://schemas.microsoft.com/office/drawing/2014/main" val="20002"/>
                    </a:ext>
                  </a:extLst>
                </a:gridCol>
                <a:gridCol w="1710054">
                  <a:extLst>
                    <a:ext uri="{9D8B030D-6E8A-4147-A177-3AD203B41FA5}">
                      <a16:colId xmlns:a16="http://schemas.microsoft.com/office/drawing/2014/main" val="20003"/>
                    </a:ext>
                  </a:extLst>
                </a:gridCol>
                <a:gridCol w="1710054">
                  <a:extLst>
                    <a:ext uri="{9D8B030D-6E8A-4147-A177-3AD203B41FA5}">
                      <a16:colId xmlns:a16="http://schemas.microsoft.com/office/drawing/2014/main" val="20004"/>
                    </a:ext>
                  </a:extLst>
                </a:gridCol>
              </a:tblGrid>
              <a:tr h="2225040">
                <a:tc gridSpan="5">
                  <a:txBody>
                    <a:bodyPr/>
                    <a:lstStyle/>
                    <a:p>
                      <a:pPr algn="ctr">
                        <a:lnSpc>
                          <a:spcPts val="1895"/>
                        </a:lnSpc>
                        <a:spcBef>
                          <a:spcPts val="325"/>
                        </a:spcBef>
                      </a:pPr>
                      <a:r>
                        <a:rPr sz="1600" b="1" dirty="0">
                          <a:solidFill>
                            <a:srgbClr val="6B6BCF"/>
                          </a:solidFill>
                          <a:latin typeface="Arial"/>
                          <a:cs typeface="Arial"/>
                        </a:rPr>
                        <a:t>ABC</a:t>
                      </a:r>
                      <a:r>
                        <a:rPr sz="1600" b="1" spc="5" dirty="0">
                          <a:solidFill>
                            <a:srgbClr val="6B6BCF"/>
                          </a:solidFill>
                          <a:latin typeface="Arial"/>
                          <a:cs typeface="Arial"/>
                        </a:rPr>
                        <a:t> </a:t>
                      </a:r>
                      <a:r>
                        <a:rPr sz="1600" b="1" spc="-25" dirty="0">
                          <a:solidFill>
                            <a:srgbClr val="6B6BCF"/>
                          </a:solidFill>
                          <a:latin typeface="Arial"/>
                          <a:cs typeface="Arial"/>
                        </a:rPr>
                        <a:t>...</a:t>
                      </a:r>
                      <a:endParaRPr sz="1600" dirty="0">
                        <a:latin typeface="Arial"/>
                        <a:cs typeface="Arial"/>
                      </a:endParaRPr>
                    </a:p>
                    <a:p>
                      <a:pPr marL="635" algn="ctr">
                        <a:lnSpc>
                          <a:spcPts val="3335"/>
                        </a:lnSpc>
                      </a:pPr>
                      <a:r>
                        <a:rPr sz="2800" b="1" u="sng" dirty="0">
                          <a:solidFill>
                            <a:srgbClr val="6B6BCF"/>
                          </a:solidFill>
                          <a:uFill>
                            <a:solidFill>
                              <a:srgbClr val="6B6BCF"/>
                            </a:solidFill>
                          </a:uFill>
                          <a:latin typeface="Arial"/>
                          <a:cs typeface="Arial"/>
                        </a:rPr>
                        <a:t>Capital</a:t>
                      </a:r>
                      <a:r>
                        <a:rPr sz="2800" b="1" u="sng" spc="-5" dirty="0">
                          <a:solidFill>
                            <a:srgbClr val="6B6BCF"/>
                          </a:solidFill>
                          <a:uFill>
                            <a:solidFill>
                              <a:srgbClr val="6B6BCF"/>
                            </a:solidFill>
                          </a:uFill>
                          <a:latin typeface="Arial"/>
                          <a:cs typeface="Arial"/>
                        </a:rPr>
                        <a:t> </a:t>
                      </a:r>
                      <a:r>
                        <a:rPr sz="2800" b="1" u="sng" spc="-10" dirty="0">
                          <a:solidFill>
                            <a:srgbClr val="6B6BCF"/>
                          </a:solidFill>
                          <a:uFill>
                            <a:solidFill>
                              <a:srgbClr val="6B6BCF"/>
                            </a:solidFill>
                          </a:uFill>
                          <a:latin typeface="Arial"/>
                          <a:cs typeface="Arial"/>
                        </a:rPr>
                        <a:t>Letters</a:t>
                      </a:r>
                      <a:endParaRPr sz="2800" dirty="0">
                        <a:latin typeface="Arial"/>
                        <a:cs typeface="Arial"/>
                      </a:endParaRPr>
                    </a:p>
                    <a:p>
                      <a:pPr marL="219710" indent="-128270">
                        <a:lnSpc>
                          <a:spcPct val="100000"/>
                        </a:lnSpc>
                        <a:spcBef>
                          <a:spcPts val="1970"/>
                        </a:spcBef>
                        <a:buChar char="•"/>
                        <a:tabLst>
                          <a:tab pos="219710" algn="l"/>
                        </a:tabLst>
                      </a:pPr>
                      <a:r>
                        <a:rPr sz="1600" dirty="0">
                          <a:solidFill>
                            <a:srgbClr val="6B6BCF"/>
                          </a:solidFill>
                          <a:latin typeface="Arial"/>
                          <a:cs typeface="Arial"/>
                        </a:rPr>
                        <a:t>Beginning</a:t>
                      </a:r>
                      <a:r>
                        <a:rPr sz="1600" spc="-70" dirty="0">
                          <a:solidFill>
                            <a:srgbClr val="6B6BCF"/>
                          </a:solidFill>
                          <a:latin typeface="Arial"/>
                          <a:cs typeface="Arial"/>
                        </a:rPr>
                        <a:t> </a:t>
                      </a:r>
                      <a:r>
                        <a:rPr sz="1600" dirty="0">
                          <a:solidFill>
                            <a:srgbClr val="6B6BCF"/>
                          </a:solidFill>
                          <a:latin typeface="Arial"/>
                          <a:cs typeface="Arial"/>
                        </a:rPr>
                        <a:t>of</a:t>
                      </a:r>
                      <a:r>
                        <a:rPr sz="1600" spc="-25" dirty="0">
                          <a:solidFill>
                            <a:srgbClr val="6B6BCF"/>
                          </a:solidFill>
                          <a:latin typeface="Arial"/>
                          <a:cs typeface="Arial"/>
                        </a:rPr>
                        <a:t> </a:t>
                      </a:r>
                      <a:r>
                        <a:rPr sz="1600" dirty="0">
                          <a:solidFill>
                            <a:srgbClr val="6B6BCF"/>
                          </a:solidFill>
                          <a:latin typeface="Arial"/>
                          <a:cs typeface="Arial"/>
                        </a:rPr>
                        <a:t>a</a:t>
                      </a:r>
                      <a:r>
                        <a:rPr sz="1600" spc="-20" dirty="0">
                          <a:solidFill>
                            <a:srgbClr val="6B6BCF"/>
                          </a:solidFill>
                          <a:latin typeface="Arial"/>
                          <a:cs typeface="Arial"/>
                        </a:rPr>
                        <a:t> </a:t>
                      </a:r>
                      <a:r>
                        <a:rPr sz="1600" spc="-10" dirty="0">
                          <a:solidFill>
                            <a:srgbClr val="6B6BCF"/>
                          </a:solidFill>
                          <a:latin typeface="Arial"/>
                          <a:cs typeface="Arial"/>
                        </a:rPr>
                        <a:t>sentence</a:t>
                      </a:r>
                      <a:endParaRPr sz="1600" dirty="0">
                        <a:latin typeface="Arial"/>
                        <a:cs typeface="Arial"/>
                      </a:endParaRPr>
                    </a:p>
                    <a:p>
                      <a:pPr marL="160655" indent="-83820">
                        <a:lnSpc>
                          <a:spcPts val="1910"/>
                        </a:lnSpc>
                        <a:buChar char="•"/>
                        <a:tabLst>
                          <a:tab pos="160655" algn="l"/>
                        </a:tabLst>
                      </a:pPr>
                      <a:r>
                        <a:rPr sz="1600" dirty="0">
                          <a:solidFill>
                            <a:srgbClr val="6B6BCF"/>
                          </a:solidFill>
                          <a:latin typeface="Arial"/>
                          <a:cs typeface="Arial"/>
                        </a:rPr>
                        <a:t>Name</a:t>
                      </a:r>
                      <a:r>
                        <a:rPr sz="1600" spc="-60" dirty="0">
                          <a:solidFill>
                            <a:srgbClr val="6B6BCF"/>
                          </a:solidFill>
                          <a:latin typeface="Arial"/>
                          <a:cs typeface="Arial"/>
                        </a:rPr>
                        <a:t> </a:t>
                      </a:r>
                      <a:r>
                        <a:rPr sz="1600" dirty="0">
                          <a:solidFill>
                            <a:srgbClr val="6B6BCF"/>
                          </a:solidFill>
                          <a:latin typeface="Arial"/>
                          <a:cs typeface="Arial"/>
                        </a:rPr>
                        <a:t>of</a:t>
                      </a:r>
                      <a:r>
                        <a:rPr sz="1600" spc="-5" dirty="0">
                          <a:solidFill>
                            <a:srgbClr val="6B6BCF"/>
                          </a:solidFill>
                          <a:latin typeface="Arial"/>
                          <a:cs typeface="Arial"/>
                        </a:rPr>
                        <a:t> </a:t>
                      </a:r>
                      <a:r>
                        <a:rPr sz="1600" dirty="0">
                          <a:solidFill>
                            <a:srgbClr val="6B6BCF"/>
                          </a:solidFill>
                          <a:latin typeface="Arial"/>
                          <a:cs typeface="Arial"/>
                        </a:rPr>
                        <a:t>person</a:t>
                      </a:r>
                      <a:r>
                        <a:rPr sz="1600" spc="-25" dirty="0">
                          <a:solidFill>
                            <a:srgbClr val="6B6BCF"/>
                          </a:solidFill>
                          <a:latin typeface="Arial"/>
                          <a:cs typeface="Arial"/>
                        </a:rPr>
                        <a:t> </a:t>
                      </a:r>
                      <a:r>
                        <a:rPr sz="1600" dirty="0">
                          <a:solidFill>
                            <a:srgbClr val="6B6BCF"/>
                          </a:solidFill>
                          <a:latin typeface="Arial"/>
                          <a:cs typeface="Arial"/>
                        </a:rPr>
                        <a:t>or</a:t>
                      </a:r>
                      <a:r>
                        <a:rPr sz="1600" spc="-20" dirty="0">
                          <a:solidFill>
                            <a:srgbClr val="6B6BCF"/>
                          </a:solidFill>
                          <a:latin typeface="Arial"/>
                          <a:cs typeface="Arial"/>
                        </a:rPr>
                        <a:t> place</a:t>
                      </a:r>
                      <a:endParaRPr sz="1600" dirty="0">
                        <a:latin typeface="Arial"/>
                        <a:cs typeface="Arial"/>
                      </a:endParaRPr>
                    </a:p>
                    <a:p>
                      <a:pPr marL="219075" indent="-127635">
                        <a:lnSpc>
                          <a:spcPts val="1910"/>
                        </a:lnSpc>
                        <a:buFont typeface="Arial"/>
                        <a:buChar char="•"/>
                        <a:tabLst>
                          <a:tab pos="219075" algn="l"/>
                        </a:tabLst>
                      </a:pPr>
                      <a:r>
                        <a:rPr sz="1600" spc="-50" dirty="0">
                          <a:solidFill>
                            <a:srgbClr val="6B6BCF"/>
                          </a:solidFill>
                          <a:latin typeface="Times New Roman"/>
                          <a:cs typeface="Times New Roman"/>
                        </a:rPr>
                        <a:t>I</a:t>
                      </a:r>
                      <a:endParaRPr sz="1600" dirty="0">
                        <a:latin typeface="Times New Roman"/>
                        <a:cs typeface="Times New Roman"/>
                      </a:endParaRPr>
                    </a:p>
                    <a:p>
                      <a:pPr marL="219710" indent="-128270">
                        <a:lnSpc>
                          <a:spcPct val="100000"/>
                        </a:lnSpc>
                        <a:spcBef>
                          <a:spcPts val="25"/>
                        </a:spcBef>
                        <a:buChar char="•"/>
                        <a:tabLst>
                          <a:tab pos="219710" algn="l"/>
                        </a:tabLst>
                      </a:pPr>
                      <a:r>
                        <a:rPr sz="1600" dirty="0">
                          <a:solidFill>
                            <a:srgbClr val="6B6BCF"/>
                          </a:solidFill>
                          <a:latin typeface="Arial"/>
                          <a:cs typeface="Arial"/>
                        </a:rPr>
                        <a:t>Days</a:t>
                      </a:r>
                      <a:r>
                        <a:rPr sz="1600" spc="-25" dirty="0">
                          <a:solidFill>
                            <a:srgbClr val="6B6BCF"/>
                          </a:solidFill>
                          <a:latin typeface="Arial"/>
                          <a:cs typeface="Arial"/>
                        </a:rPr>
                        <a:t> </a:t>
                      </a:r>
                      <a:r>
                        <a:rPr sz="1600" dirty="0">
                          <a:solidFill>
                            <a:srgbClr val="6B6BCF"/>
                          </a:solidFill>
                          <a:latin typeface="Arial"/>
                          <a:cs typeface="Arial"/>
                        </a:rPr>
                        <a:t>of</a:t>
                      </a:r>
                      <a:r>
                        <a:rPr sz="1600" spc="-5" dirty="0">
                          <a:solidFill>
                            <a:srgbClr val="6B6BCF"/>
                          </a:solidFill>
                          <a:latin typeface="Arial"/>
                          <a:cs typeface="Arial"/>
                        </a:rPr>
                        <a:t> </a:t>
                      </a:r>
                      <a:r>
                        <a:rPr sz="1600" dirty="0">
                          <a:solidFill>
                            <a:srgbClr val="6B6BCF"/>
                          </a:solidFill>
                          <a:latin typeface="Arial"/>
                          <a:cs typeface="Arial"/>
                        </a:rPr>
                        <a:t>Week</a:t>
                      </a:r>
                      <a:r>
                        <a:rPr sz="1600" spc="-90" dirty="0">
                          <a:solidFill>
                            <a:srgbClr val="6B6BCF"/>
                          </a:solidFill>
                          <a:latin typeface="Arial"/>
                          <a:cs typeface="Arial"/>
                        </a:rPr>
                        <a:t> </a:t>
                      </a:r>
                      <a:r>
                        <a:rPr sz="1600" dirty="0">
                          <a:solidFill>
                            <a:srgbClr val="6B6BCF"/>
                          </a:solidFill>
                          <a:latin typeface="Arial"/>
                          <a:cs typeface="Arial"/>
                        </a:rPr>
                        <a:t>or</a:t>
                      </a:r>
                      <a:r>
                        <a:rPr sz="1600" spc="10" dirty="0">
                          <a:solidFill>
                            <a:srgbClr val="6B6BCF"/>
                          </a:solidFill>
                          <a:latin typeface="Arial"/>
                          <a:cs typeface="Arial"/>
                        </a:rPr>
                        <a:t> </a:t>
                      </a:r>
                      <a:r>
                        <a:rPr sz="1600" spc="-10" dirty="0">
                          <a:solidFill>
                            <a:srgbClr val="6B6BCF"/>
                          </a:solidFill>
                          <a:latin typeface="Arial"/>
                          <a:cs typeface="Arial"/>
                        </a:rPr>
                        <a:t>Month</a:t>
                      </a:r>
                      <a:endParaRPr sz="1600" dirty="0">
                        <a:latin typeface="Arial"/>
                        <a:cs typeface="Arial"/>
                      </a:endParaRPr>
                    </a:p>
                  </a:txBody>
                  <a:tcPr marL="0" marR="0" marT="41275" marB="0">
                    <a:lnL w="12700">
                      <a:solidFill>
                        <a:srgbClr val="212168"/>
                      </a:solidFill>
                      <a:prstDash val="solid"/>
                    </a:lnL>
                    <a:lnR w="12700">
                      <a:solidFill>
                        <a:srgbClr val="212168"/>
                      </a:solidFill>
                      <a:prstDash val="solid"/>
                    </a:lnR>
                    <a:lnT w="12700">
                      <a:solidFill>
                        <a:srgbClr val="212168"/>
                      </a:solidFill>
                      <a:prstDash val="solid"/>
                    </a:lnT>
                    <a:lnB w="12700">
                      <a:solidFill>
                        <a:srgbClr val="212168"/>
                      </a:solidFill>
                      <a:prstDash val="solid"/>
                    </a:lnB>
                    <a:solidFill>
                      <a:srgbClr val="BADFE2"/>
                    </a:solidFill>
                  </a:tcPr>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tc hMerge="1">
                  <a:txBody>
                    <a:bodyPr/>
                    <a:lstStyle/>
                    <a:p>
                      <a:endParaRPr/>
                    </a:p>
                  </a:txBody>
                  <a:tcPr marL="0" marR="0" marT="0" marB="0"/>
                </a:tc>
                <a:extLst>
                  <a:ext uri="{0D108BD9-81ED-4DB2-BD59-A6C34878D82A}">
                    <a16:rowId xmlns:a16="http://schemas.microsoft.com/office/drawing/2014/main" val="10000"/>
                  </a:ext>
                </a:extLst>
              </a:tr>
              <a:tr h="3078480">
                <a:tc>
                  <a:txBody>
                    <a:bodyPr/>
                    <a:lstStyle/>
                    <a:p>
                      <a:pPr algn="ctr">
                        <a:lnSpc>
                          <a:spcPct val="100000"/>
                        </a:lnSpc>
                        <a:spcBef>
                          <a:spcPts val="235"/>
                        </a:spcBef>
                      </a:pPr>
                      <a:r>
                        <a:rPr sz="5200" spc="-50" dirty="0">
                          <a:solidFill>
                            <a:srgbClr val="6B6BCF"/>
                          </a:solidFill>
                          <a:latin typeface="Arial"/>
                          <a:cs typeface="Arial"/>
                        </a:rPr>
                        <a:t>.</a:t>
                      </a:r>
                      <a:endParaRPr sz="5200">
                        <a:latin typeface="Arial"/>
                        <a:cs typeface="Arial"/>
                      </a:endParaRPr>
                    </a:p>
                    <a:p>
                      <a:pPr algn="ctr">
                        <a:lnSpc>
                          <a:spcPct val="100000"/>
                        </a:lnSpc>
                        <a:spcBef>
                          <a:spcPts val="2020"/>
                        </a:spcBef>
                      </a:pPr>
                      <a:r>
                        <a:rPr sz="1600" b="1" u="sng" dirty="0">
                          <a:solidFill>
                            <a:srgbClr val="6B6BCF"/>
                          </a:solidFill>
                          <a:uFill>
                            <a:solidFill>
                              <a:srgbClr val="6B6BCF"/>
                            </a:solidFill>
                          </a:uFill>
                          <a:latin typeface="Arial"/>
                          <a:cs typeface="Arial"/>
                        </a:rPr>
                        <a:t>Full</a:t>
                      </a:r>
                      <a:r>
                        <a:rPr sz="1600" b="1" u="sng" spc="-10" dirty="0">
                          <a:solidFill>
                            <a:srgbClr val="6B6BCF"/>
                          </a:solidFill>
                          <a:uFill>
                            <a:solidFill>
                              <a:srgbClr val="6B6BCF"/>
                            </a:solidFill>
                          </a:uFill>
                          <a:latin typeface="Arial"/>
                          <a:cs typeface="Arial"/>
                        </a:rPr>
                        <a:t> </a:t>
                      </a:r>
                      <a:r>
                        <a:rPr sz="1600" b="1" u="sng" spc="-20" dirty="0">
                          <a:solidFill>
                            <a:srgbClr val="6B6BCF"/>
                          </a:solidFill>
                          <a:uFill>
                            <a:solidFill>
                              <a:srgbClr val="6B6BCF"/>
                            </a:solidFill>
                          </a:uFill>
                          <a:latin typeface="Arial"/>
                          <a:cs typeface="Arial"/>
                        </a:rPr>
                        <a:t>Stop</a:t>
                      </a:r>
                      <a:endParaRPr sz="1600">
                        <a:latin typeface="Arial"/>
                        <a:cs typeface="Arial"/>
                      </a:endParaRPr>
                    </a:p>
                  </a:txBody>
                  <a:tcPr marL="0" marR="0" marT="29845" marB="0">
                    <a:lnL w="12700">
                      <a:solidFill>
                        <a:srgbClr val="212168"/>
                      </a:solidFill>
                      <a:prstDash val="solid"/>
                    </a:lnL>
                    <a:lnR w="12700">
                      <a:solidFill>
                        <a:srgbClr val="212168"/>
                      </a:solidFill>
                      <a:prstDash val="solid"/>
                    </a:lnR>
                    <a:lnT w="12700">
                      <a:solidFill>
                        <a:srgbClr val="212168"/>
                      </a:solidFill>
                      <a:prstDash val="solid"/>
                    </a:lnT>
                    <a:lnB w="12700">
                      <a:solidFill>
                        <a:srgbClr val="212168"/>
                      </a:solidFill>
                      <a:prstDash val="solid"/>
                    </a:lnB>
                    <a:solidFill>
                      <a:srgbClr val="E7F3F4"/>
                    </a:solidFill>
                  </a:tcPr>
                </a:tc>
                <a:tc>
                  <a:txBody>
                    <a:bodyPr/>
                    <a:lstStyle/>
                    <a:p>
                      <a:pPr marL="635" algn="ctr">
                        <a:lnSpc>
                          <a:spcPct val="100000"/>
                        </a:lnSpc>
                        <a:spcBef>
                          <a:spcPts val="235"/>
                        </a:spcBef>
                      </a:pPr>
                      <a:r>
                        <a:rPr sz="5200" spc="-50" dirty="0">
                          <a:solidFill>
                            <a:srgbClr val="6B6BCF"/>
                          </a:solidFill>
                          <a:latin typeface="Arial"/>
                          <a:cs typeface="Arial"/>
                        </a:rPr>
                        <a:t>?</a:t>
                      </a:r>
                      <a:endParaRPr sz="5200">
                        <a:latin typeface="Arial"/>
                        <a:cs typeface="Arial"/>
                      </a:endParaRPr>
                    </a:p>
                    <a:p>
                      <a:pPr marL="3810" algn="ctr">
                        <a:lnSpc>
                          <a:spcPct val="100000"/>
                        </a:lnSpc>
                        <a:spcBef>
                          <a:spcPts val="2020"/>
                        </a:spcBef>
                      </a:pPr>
                      <a:r>
                        <a:rPr sz="1600" b="1" u="sng" dirty="0">
                          <a:solidFill>
                            <a:srgbClr val="6B6BCF"/>
                          </a:solidFill>
                          <a:uFill>
                            <a:solidFill>
                              <a:srgbClr val="6B6BCF"/>
                            </a:solidFill>
                          </a:uFill>
                          <a:latin typeface="Arial"/>
                          <a:cs typeface="Arial"/>
                        </a:rPr>
                        <a:t>Question</a:t>
                      </a:r>
                      <a:r>
                        <a:rPr sz="1600" b="1" u="sng" spc="-55" dirty="0">
                          <a:solidFill>
                            <a:srgbClr val="6B6BCF"/>
                          </a:solidFill>
                          <a:uFill>
                            <a:solidFill>
                              <a:srgbClr val="6B6BCF"/>
                            </a:solidFill>
                          </a:uFill>
                          <a:latin typeface="Arial"/>
                          <a:cs typeface="Arial"/>
                        </a:rPr>
                        <a:t> </a:t>
                      </a:r>
                      <a:r>
                        <a:rPr sz="1600" b="1" u="sng" spc="-20" dirty="0">
                          <a:solidFill>
                            <a:srgbClr val="6B6BCF"/>
                          </a:solidFill>
                          <a:uFill>
                            <a:solidFill>
                              <a:srgbClr val="6B6BCF"/>
                            </a:solidFill>
                          </a:uFill>
                          <a:latin typeface="Arial"/>
                          <a:cs typeface="Arial"/>
                        </a:rPr>
                        <a:t>Mark</a:t>
                      </a:r>
                      <a:endParaRPr sz="1600">
                        <a:latin typeface="Arial"/>
                        <a:cs typeface="Arial"/>
                      </a:endParaRPr>
                    </a:p>
                  </a:txBody>
                  <a:tcPr marL="0" marR="0" marT="29845" marB="0">
                    <a:lnL w="12700">
                      <a:solidFill>
                        <a:srgbClr val="212168"/>
                      </a:solidFill>
                      <a:prstDash val="solid"/>
                    </a:lnL>
                    <a:lnR w="12700">
                      <a:solidFill>
                        <a:srgbClr val="212168"/>
                      </a:solidFill>
                      <a:prstDash val="solid"/>
                    </a:lnR>
                    <a:lnT w="12700">
                      <a:solidFill>
                        <a:srgbClr val="212168"/>
                      </a:solidFill>
                      <a:prstDash val="solid"/>
                    </a:lnT>
                    <a:lnB w="12700">
                      <a:solidFill>
                        <a:srgbClr val="212168"/>
                      </a:solidFill>
                      <a:prstDash val="solid"/>
                    </a:lnB>
                    <a:solidFill>
                      <a:srgbClr val="E7F3F4"/>
                    </a:solidFill>
                  </a:tcPr>
                </a:tc>
                <a:tc>
                  <a:txBody>
                    <a:bodyPr/>
                    <a:lstStyle/>
                    <a:p>
                      <a:pPr marL="635" algn="ctr">
                        <a:lnSpc>
                          <a:spcPct val="100000"/>
                        </a:lnSpc>
                        <a:spcBef>
                          <a:spcPts val="235"/>
                        </a:spcBef>
                      </a:pPr>
                      <a:r>
                        <a:rPr sz="5200" b="1" spc="-50" dirty="0">
                          <a:solidFill>
                            <a:srgbClr val="6B6BCF"/>
                          </a:solidFill>
                          <a:latin typeface="Arial"/>
                          <a:cs typeface="Arial"/>
                        </a:rPr>
                        <a:t>!</a:t>
                      </a:r>
                      <a:endParaRPr sz="5200">
                        <a:latin typeface="Arial"/>
                        <a:cs typeface="Arial"/>
                      </a:endParaRPr>
                    </a:p>
                    <a:p>
                      <a:pPr marL="1270" algn="ctr">
                        <a:lnSpc>
                          <a:spcPct val="100000"/>
                        </a:lnSpc>
                        <a:spcBef>
                          <a:spcPts val="2020"/>
                        </a:spcBef>
                      </a:pPr>
                      <a:r>
                        <a:rPr sz="1600" b="1" u="sng" spc="-10" dirty="0">
                          <a:solidFill>
                            <a:srgbClr val="6B6BCF"/>
                          </a:solidFill>
                          <a:uFill>
                            <a:solidFill>
                              <a:srgbClr val="6B6BCF"/>
                            </a:solidFill>
                          </a:uFill>
                          <a:latin typeface="Arial"/>
                          <a:cs typeface="Arial"/>
                        </a:rPr>
                        <a:t>Exclamation</a:t>
                      </a:r>
                      <a:endParaRPr sz="1600">
                        <a:latin typeface="Arial"/>
                        <a:cs typeface="Arial"/>
                      </a:endParaRPr>
                    </a:p>
                    <a:p>
                      <a:pPr marL="3175" algn="ctr">
                        <a:lnSpc>
                          <a:spcPct val="100000"/>
                        </a:lnSpc>
                      </a:pPr>
                      <a:r>
                        <a:rPr sz="1600" b="1" u="sng" spc="-20" dirty="0">
                          <a:solidFill>
                            <a:srgbClr val="6B6BCF"/>
                          </a:solidFill>
                          <a:uFill>
                            <a:solidFill>
                              <a:srgbClr val="6B6BCF"/>
                            </a:solidFill>
                          </a:uFill>
                          <a:latin typeface="Arial"/>
                          <a:cs typeface="Arial"/>
                        </a:rPr>
                        <a:t>Mark</a:t>
                      </a:r>
                      <a:endParaRPr sz="1600">
                        <a:latin typeface="Arial"/>
                        <a:cs typeface="Arial"/>
                      </a:endParaRPr>
                    </a:p>
                  </a:txBody>
                  <a:tcPr marL="0" marR="0" marT="29845" marB="0">
                    <a:lnL w="12700">
                      <a:solidFill>
                        <a:srgbClr val="212168"/>
                      </a:solidFill>
                      <a:prstDash val="solid"/>
                    </a:lnL>
                    <a:lnR w="12700">
                      <a:solidFill>
                        <a:srgbClr val="212168"/>
                      </a:solidFill>
                      <a:prstDash val="solid"/>
                    </a:lnR>
                    <a:lnT w="12700">
                      <a:solidFill>
                        <a:srgbClr val="212168"/>
                      </a:solidFill>
                      <a:prstDash val="solid"/>
                    </a:lnT>
                    <a:lnB w="12700">
                      <a:solidFill>
                        <a:srgbClr val="212168"/>
                      </a:solidFill>
                      <a:prstDash val="solid"/>
                    </a:lnB>
                    <a:solidFill>
                      <a:srgbClr val="E7F3F4"/>
                    </a:solidFill>
                  </a:tcPr>
                </a:tc>
                <a:tc>
                  <a:txBody>
                    <a:bodyPr/>
                    <a:lstStyle/>
                    <a:p>
                      <a:pPr marL="1905" algn="ctr">
                        <a:lnSpc>
                          <a:spcPct val="100000"/>
                        </a:lnSpc>
                        <a:spcBef>
                          <a:spcPts val="235"/>
                        </a:spcBef>
                      </a:pPr>
                      <a:r>
                        <a:rPr sz="5200" b="1" spc="-50" dirty="0">
                          <a:solidFill>
                            <a:srgbClr val="6B6BCF"/>
                          </a:solidFill>
                          <a:latin typeface="Arial"/>
                          <a:cs typeface="Arial"/>
                        </a:rPr>
                        <a:t>,</a:t>
                      </a:r>
                      <a:endParaRPr sz="5200">
                        <a:latin typeface="Arial"/>
                        <a:cs typeface="Arial"/>
                      </a:endParaRPr>
                    </a:p>
                    <a:p>
                      <a:pPr marL="1270" algn="ctr">
                        <a:lnSpc>
                          <a:spcPct val="100000"/>
                        </a:lnSpc>
                        <a:spcBef>
                          <a:spcPts val="2020"/>
                        </a:spcBef>
                      </a:pPr>
                      <a:r>
                        <a:rPr sz="1600" b="1" u="sng" spc="-10" dirty="0">
                          <a:solidFill>
                            <a:srgbClr val="6B6BCF"/>
                          </a:solidFill>
                          <a:uFill>
                            <a:solidFill>
                              <a:srgbClr val="6B6BCF"/>
                            </a:solidFill>
                          </a:uFill>
                          <a:latin typeface="Arial"/>
                          <a:cs typeface="Arial"/>
                        </a:rPr>
                        <a:t>Comma</a:t>
                      </a:r>
                      <a:endParaRPr sz="1600">
                        <a:latin typeface="Arial"/>
                        <a:cs typeface="Arial"/>
                      </a:endParaRPr>
                    </a:p>
                    <a:p>
                      <a:pPr>
                        <a:lnSpc>
                          <a:spcPct val="100000"/>
                        </a:lnSpc>
                        <a:spcBef>
                          <a:spcPts val="80"/>
                        </a:spcBef>
                      </a:pPr>
                      <a:endParaRPr sz="1600">
                        <a:latin typeface="Times New Roman"/>
                        <a:cs typeface="Times New Roman"/>
                      </a:endParaRPr>
                    </a:p>
                    <a:p>
                      <a:pPr marL="221615" indent="-128270">
                        <a:lnSpc>
                          <a:spcPct val="100000"/>
                        </a:lnSpc>
                        <a:spcBef>
                          <a:spcPts val="5"/>
                        </a:spcBef>
                        <a:buChar char="•"/>
                        <a:tabLst>
                          <a:tab pos="221615" algn="l"/>
                        </a:tabLst>
                      </a:pPr>
                      <a:r>
                        <a:rPr sz="1600" dirty="0">
                          <a:solidFill>
                            <a:srgbClr val="6B6BCF"/>
                          </a:solidFill>
                          <a:latin typeface="Arial"/>
                          <a:cs typeface="Arial"/>
                        </a:rPr>
                        <a:t>for</a:t>
                      </a:r>
                      <a:r>
                        <a:rPr sz="1600" spc="-15" dirty="0">
                          <a:solidFill>
                            <a:srgbClr val="6B6BCF"/>
                          </a:solidFill>
                          <a:latin typeface="Arial"/>
                          <a:cs typeface="Arial"/>
                        </a:rPr>
                        <a:t> </a:t>
                      </a:r>
                      <a:r>
                        <a:rPr sz="1600" spc="-10" dirty="0">
                          <a:solidFill>
                            <a:srgbClr val="6B6BCF"/>
                          </a:solidFill>
                          <a:latin typeface="Arial"/>
                          <a:cs typeface="Arial"/>
                        </a:rPr>
                        <a:t>separating</a:t>
                      </a:r>
                      <a:endParaRPr sz="1600">
                        <a:latin typeface="Arial"/>
                        <a:cs typeface="Arial"/>
                      </a:endParaRPr>
                    </a:p>
                    <a:p>
                      <a:pPr marL="93345">
                        <a:lnSpc>
                          <a:spcPct val="100000"/>
                        </a:lnSpc>
                      </a:pPr>
                      <a:r>
                        <a:rPr sz="1600" dirty="0">
                          <a:solidFill>
                            <a:srgbClr val="6B6BCF"/>
                          </a:solidFill>
                          <a:latin typeface="Arial"/>
                          <a:cs typeface="Arial"/>
                        </a:rPr>
                        <a:t>items</a:t>
                      </a:r>
                      <a:r>
                        <a:rPr sz="1600" spc="-50" dirty="0">
                          <a:solidFill>
                            <a:srgbClr val="6B6BCF"/>
                          </a:solidFill>
                          <a:latin typeface="Arial"/>
                          <a:cs typeface="Arial"/>
                        </a:rPr>
                        <a:t> </a:t>
                      </a:r>
                      <a:r>
                        <a:rPr sz="1600" dirty="0">
                          <a:solidFill>
                            <a:srgbClr val="6B6BCF"/>
                          </a:solidFill>
                          <a:latin typeface="Arial"/>
                          <a:cs typeface="Arial"/>
                        </a:rPr>
                        <a:t>in</a:t>
                      </a:r>
                      <a:r>
                        <a:rPr sz="1600" spc="-15" dirty="0">
                          <a:solidFill>
                            <a:srgbClr val="6B6BCF"/>
                          </a:solidFill>
                          <a:latin typeface="Arial"/>
                          <a:cs typeface="Arial"/>
                        </a:rPr>
                        <a:t> </a:t>
                      </a:r>
                      <a:r>
                        <a:rPr sz="1600" dirty="0">
                          <a:solidFill>
                            <a:srgbClr val="6B6BCF"/>
                          </a:solidFill>
                          <a:latin typeface="Arial"/>
                          <a:cs typeface="Arial"/>
                        </a:rPr>
                        <a:t>a</a:t>
                      </a:r>
                      <a:r>
                        <a:rPr sz="1600" spc="10" dirty="0">
                          <a:solidFill>
                            <a:srgbClr val="6B6BCF"/>
                          </a:solidFill>
                          <a:latin typeface="Arial"/>
                          <a:cs typeface="Arial"/>
                        </a:rPr>
                        <a:t> </a:t>
                      </a:r>
                      <a:r>
                        <a:rPr sz="1600" spc="-20" dirty="0">
                          <a:solidFill>
                            <a:srgbClr val="6B6BCF"/>
                          </a:solidFill>
                          <a:latin typeface="Arial"/>
                          <a:cs typeface="Arial"/>
                        </a:rPr>
                        <a:t>list</a:t>
                      </a:r>
                      <a:endParaRPr sz="1600">
                        <a:latin typeface="Arial"/>
                        <a:cs typeface="Arial"/>
                      </a:endParaRPr>
                    </a:p>
                  </a:txBody>
                  <a:tcPr marL="0" marR="0" marT="29845" marB="0">
                    <a:lnL w="12700">
                      <a:solidFill>
                        <a:srgbClr val="212168"/>
                      </a:solidFill>
                      <a:prstDash val="solid"/>
                    </a:lnL>
                    <a:lnR w="12700">
                      <a:solidFill>
                        <a:srgbClr val="212168"/>
                      </a:solidFill>
                      <a:prstDash val="solid"/>
                    </a:lnR>
                    <a:lnT w="12700">
                      <a:solidFill>
                        <a:srgbClr val="212168"/>
                      </a:solidFill>
                      <a:prstDash val="solid"/>
                    </a:lnT>
                    <a:lnB w="12700">
                      <a:solidFill>
                        <a:srgbClr val="212168"/>
                      </a:solidFill>
                      <a:prstDash val="solid"/>
                    </a:lnB>
                    <a:solidFill>
                      <a:srgbClr val="E7F3F4"/>
                    </a:solidFill>
                  </a:tcPr>
                </a:tc>
                <a:tc>
                  <a:txBody>
                    <a:bodyPr/>
                    <a:lstStyle/>
                    <a:p>
                      <a:pPr marL="3175" algn="ctr">
                        <a:lnSpc>
                          <a:spcPct val="100000"/>
                        </a:lnSpc>
                        <a:spcBef>
                          <a:spcPts val="235"/>
                        </a:spcBef>
                      </a:pPr>
                      <a:r>
                        <a:rPr sz="5200" b="1" spc="-50" dirty="0">
                          <a:solidFill>
                            <a:srgbClr val="6B6BCF"/>
                          </a:solidFill>
                          <a:latin typeface="Arial"/>
                          <a:cs typeface="Arial"/>
                        </a:rPr>
                        <a:t>’</a:t>
                      </a:r>
                      <a:endParaRPr sz="5200" dirty="0">
                        <a:latin typeface="Arial"/>
                        <a:cs typeface="Arial"/>
                      </a:endParaRPr>
                    </a:p>
                    <a:p>
                      <a:pPr marL="93345">
                        <a:lnSpc>
                          <a:spcPct val="100000"/>
                        </a:lnSpc>
                        <a:spcBef>
                          <a:spcPts val="2020"/>
                        </a:spcBef>
                      </a:pPr>
                      <a:r>
                        <a:rPr sz="1600" b="1" u="sng" spc="-10" dirty="0">
                          <a:solidFill>
                            <a:srgbClr val="6B6BCF"/>
                          </a:solidFill>
                          <a:uFill>
                            <a:solidFill>
                              <a:srgbClr val="6B6BCF"/>
                            </a:solidFill>
                          </a:uFill>
                          <a:latin typeface="Arial"/>
                          <a:cs typeface="Arial"/>
                        </a:rPr>
                        <a:t>Apostrophe</a:t>
                      </a:r>
                      <a:endParaRPr sz="1600" dirty="0">
                        <a:latin typeface="Arial"/>
                        <a:cs typeface="Arial"/>
                      </a:endParaRPr>
                    </a:p>
                    <a:p>
                      <a:pPr>
                        <a:lnSpc>
                          <a:spcPct val="100000"/>
                        </a:lnSpc>
                        <a:spcBef>
                          <a:spcPts val="80"/>
                        </a:spcBef>
                      </a:pPr>
                      <a:endParaRPr sz="1600" dirty="0">
                        <a:latin typeface="Times New Roman"/>
                        <a:cs typeface="Times New Roman"/>
                      </a:endParaRPr>
                    </a:p>
                    <a:p>
                      <a:pPr marL="163195" indent="-79375">
                        <a:lnSpc>
                          <a:spcPct val="100000"/>
                        </a:lnSpc>
                        <a:spcBef>
                          <a:spcPts val="5"/>
                        </a:spcBef>
                        <a:buSzPct val="93750"/>
                        <a:buChar char="•"/>
                        <a:tabLst>
                          <a:tab pos="163195" algn="l"/>
                        </a:tabLst>
                      </a:pPr>
                      <a:r>
                        <a:rPr sz="1600" spc="-10" dirty="0">
                          <a:solidFill>
                            <a:srgbClr val="6B6BCF"/>
                          </a:solidFill>
                          <a:latin typeface="Arial"/>
                          <a:cs typeface="Arial"/>
                        </a:rPr>
                        <a:t>singular</a:t>
                      </a:r>
                      <a:endParaRPr sz="1600" dirty="0">
                        <a:latin typeface="Arial"/>
                        <a:cs typeface="Arial"/>
                      </a:endParaRPr>
                    </a:p>
                    <a:p>
                      <a:pPr marL="93345">
                        <a:lnSpc>
                          <a:spcPct val="100000"/>
                        </a:lnSpc>
                      </a:pPr>
                      <a:r>
                        <a:rPr sz="1600" spc="-10" dirty="0">
                          <a:solidFill>
                            <a:srgbClr val="6B6BCF"/>
                          </a:solidFill>
                          <a:latin typeface="Arial"/>
                          <a:cs typeface="Arial"/>
                        </a:rPr>
                        <a:t>possession</a:t>
                      </a:r>
                      <a:endParaRPr sz="1600" dirty="0">
                        <a:latin typeface="Arial"/>
                        <a:cs typeface="Arial"/>
                      </a:endParaRPr>
                    </a:p>
                    <a:p>
                      <a:pPr marL="93345">
                        <a:lnSpc>
                          <a:spcPct val="100000"/>
                        </a:lnSpc>
                      </a:pPr>
                      <a:r>
                        <a:rPr sz="1600" i="1" dirty="0">
                          <a:solidFill>
                            <a:srgbClr val="6B6BCF"/>
                          </a:solidFill>
                          <a:latin typeface="Arial"/>
                          <a:cs typeface="Arial"/>
                        </a:rPr>
                        <a:t>e.g</a:t>
                      </a:r>
                      <a:r>
                        <a:rPr sz="1600" dirty="0">
                          <a:solidFill>
                            <a:srgbClr val="6B6BCF"/>
                          </a:solidFill>
                          <a:latin typeface="Arial"/>
                          <a:cs typeface="Arial"/>
                        </a:rPr>
                        <a:t>.</a:t>
                      </a:r>
                      <a:r>
                        <a:rPr sz="1600" spc="-55" dirty="0">
                          <a:solidFill>
                            <a:srgbClr val="6B6BCF"/>
                          </a:solidFill>
                          <a:latin typeface="Arial"/>
                          <a:cs typeface="Arial"/>
                        </a:rPr>
                        <a:t> </a:t>
                      </a:r>
                      <a:r>
                        <a:rPr sz="1600" i="1" dirty="0">
                          <a:solidFill>
                            <a:srgbClr val="6B6BCF"/>
                          </a:solidFill>
                          <a:latin typeface="Arial"/>
                          <a:cs typeface="Arial"/>
                        </a:rPr>
                        <a:t>Poppy’s</a:t>
                      </a:r>
                      <a:r>
                        <a:rPr sz="1600" i="1" spc="-50" dirty="0">
                          <a:solidFill>
                            <a:srgbClr val="6B6BCF"/>
                          </a:solidFill>
                          <a:latin typeface="Arial"/>
                          <a:cs typeface="Arial"/>
                        </a:rPr>
                        <a:t> </a:t>
                      </a:r>
                      <a:r>
                        <a:rPr sz="1600" i="1" spc="-25" dirty="0">
                          <a:solidFill>
                            <a:srgbClr val="6B6BCF"/>
                          </a:solidFill>
                          <a:latin typeface="Arial"/>
                          <a:cs typeface="Arial"/>
                        </a:rPr>
                        <a:t>pen</a:t>
                      </a:r>
                      <a:endParaRPr sz="1600" dirty="0">
                        <a:latin typeface="Arial"/>
                        <a:cs typeface="Arial"/>
                      </a:endParaRPr>
                    </a:p>
                    <a:p>
                      <a:pPr>
                        <a:lnSpc>
                          <a:spcPct val="100000"/>
                        </a:lnSpc>
                        <a:spcBef>
                          <a:spcPts val="80"/>
                        </a:spcBef>
                      </a:pPr>
                      <a:endParaRPr sz="1600" dirty="0">
                        <a:latin typeface="Times New Roman"/>
                        <a:cs typeface="Times New Roman"/>
                      </a:endParaRPr>
                    </a:p>
                    <a:p>
                      <a:pPr marL="163195" indent="-79375">
                        <a:lnSpc>
                          <a:spcPct val="100000"/>
                        </a:lnSpc>
                        <a:buSzPct val="93750"/>
                        <a:buChar char="•"/>
                        <a:tabLst>
                          <a:tab pos="163195" algn="l"/>
                        </a:tabLst>
                      </a:pPr>
                      <a:r>
                        <a:rPr sz="1600" spc="-10" dirty="0">
                          <a:solidFill>
                            <a:srgbClr val="6B6BCF"/>
                          </a:solidFill>
                          <a:latin typeface="Arial"/>
                          <a:cs typeface="Arial"/>
                        </a:rPr>
                        <a:t>contractions</a:t>
                      </a:r>
                      <a:endParaRPr sz="1600" dirty="0">
                        <a:latin typeface="Arial"/>
                        <a:cs typeface="Arial"/>
                      </a:endParaRPr>
                    </a:p>
                    <a:p>
                      <a:pPr marL="93345">
                        <a:lnSpc>
                          <a:spcPct val="100000"/>
                        </a:lnSpc>
                        <a:spcBef>
                          <a:spcPts val="5"/>
                        </a:spcBef>
                      </a:pPr>
                      <a:r>
                        <a:rPr sz="1600" i="1" dirty="0">
                          <a:solidFill>
                            <a:srgbClr val="6B6BCF"/>
                          </a:solidFill>
                          <a:latin typeface="Arial"/>
                          <a:cs typeface="Arial"/>
                        </a:rPr>
                        <a:t>e.g.</a:t>
                      </a:r>
                      <a:r>
                        <a:rPr sz="1600" i="1" spc="-35" dirty="0">
                          <a:solidFill>
                            <a:srgbClr val="6B6BCF"/>
                          </a:solidFill>
                          <a:latin typeface="Arial"/>
                          <a:cs typeface="Arial"/>
                        </a:rPr>
                        <a:t> </a:t>
                      </a:r>
                      <a:r>
                        <a:rPr sz="1600" i="1" dirty="0">
                          <a:solidFill>
                            <a:srgbClr val="6B6BCF"/>
                          </a:solidFill>
                          <a:latin typeface="Arial"/>
                          <a:cs typeface="Arial"/>
                        </a:rPr>
                        <a:t>don’t,</a:t>
                      </a:r>
                      <a:r>
                        <a:rPr sz="1600" i="1" spc="15" dirty="0">
                          <a:solidFill>
                            <a:srgbClr val="6B6BCF"/>
                          </a:solidFill>
                          <a:latin typeface="Arial"/>
                          <a:cs typeface="Arial"/>
                        </a:rPr>
                        <a:t> </a:t>
                      </a:r>
                      <a:r>
                        <a:rPr sz="1600" i="1" spc="-25" dirty="0">
                          <a:solidFill>
                            <a:srgbClr val="6B6BCF"/>
                          </a:solidFill>
                          <a:latin typeface="Arial"/>
                          <a:cs typeface="Arial"/>
                        </a:rPr>
                        <a:t>I’m</a:t>
                      </a:r>
                      <a:endParaRPr sz="1600" dirty="0">
                        <a:latin typeface="Arial"/>
                        <a:cs typeface="Arial"/>
                      </a:endParaRPr>
                    </a:p>
                  </a:txBody>
                  <a:tcPr marL="0" marR="0" marT="29845" marB="0">
                    <a:lnL w="12700">
                      <a:solidFill>
                        <a:srgbClr val="212168"/>
                      </a:solidFill>
                      <a:prstDash val="solid"/>
                    </a:lnL>
                    <a:lnR w="12700">
                      <a:solidFill>
                        <a:srgbClr val="212168"/>
                      </a:solidFill>
                      <a:prstDash val="solid"/>
                    </a:lnR>
                    <a:lnT w="12700">
                      <a:solidFill>
                        <a:srgbClr val="212168"/>
                      </a:solidFill>
                      <a:prstDash val="solid"/>
                    </a:lnT>
                    <a:lnB w="12700">
                      <a:solidFill>
                        <a:srgbClr val="212168"/>
                      </a:solidFill>
                      <a:prstDash val="solid"/>
                    </a:lnB>
                    <a:solidFill>
                      <a:srgbClr val="E7F3F4"/>
                    </a:solidFill>
                  </a:tcPr>
                </a:tc>
                <a:extLst>
                  <a:ext uri="{0D108BD9-81ED-4DB2-BD59-A6C34878D82A}">
                    <a16:rowId xmlns:a16="http://schemas.microsoft.com/office/drawing/2014/main" val="10001"/>
                  </a:ext>
                </a:extLst>
              </a:tr>
            </a:tbl>
          </a:graphicData>
        </a:graphic>
      </p:graphicFrame>
      <p:sp>
        <p:nvSpPr>
          <p:cNvPr id="3" name="object 3"/>
          <p:cNvSpPr/>
          <p:nvPr/>
        </p:nvSpPr>
        <p:spPr>
          <a:xfrm>
            <a:off x="5509259" y="4079747"/>
            <a:ext cx="1368425" cy="0"/>
          </a:xfrm>
          <a:custGeom>
            <a:avLst/>
            <a:gdLst/>
            <a:ahLst/>
            <a:cxnLst/>
            <a:rect l="l" t="t" r="r" b="b"/>
            <a:pathLst>
              <a:path w="1368425">
                <a:moveTo>
                  <a:pt x="0" y="0"/>
                </a:moveTo>
                <a:lnTo>
                  <a:pt x="1368170" y="0"/>
                </a:lnTo>
              </a:path>
            </a:pathLst>
          </a:custGeom>
          <a:ln w="9525">
            <a:solidFill>
              <a:srgbClr val="212168"/>
            </a:solidFill>
          </a:ln>
        </p:spPr>
        <p:txBody>
          <a:bodyPr wrap="square" lIns="0" tIns="0" rIns="0" bIns="0" rtlCol="0"/>
          <a:lstStyle/>
          <a:p>
            <a:endParaRPr/>
          </a:p>
        </p:txBody>
      </p:sp>
      <p:sp>
        <p:nvSpPr>
          <p:cNvPr id="4" name="object 4"/>
          <p:cNvSpPr/>
          <p:nvPr/>
        </p:nvSpPr>
        <p:spPr>
          <a:xfrm>
            <a:off x="7237476" y="4079747"/>
            <a:ext cx="1368425" cy="0"/>
          </a:xfrm>
          <a:custGeom>
            <a:avLst/>
            <a:gdLst/>
            <a:ahLst/>
            <a:cxnLst/>
            <a:rect l="l" t="t" r="r" b="b"/>
            <a:pathLst>
              <a:path w="1368425">
                <a:moveTo>
                  <a:pt x="0" y="0"/>
                </a:moveTo>
                <a:lnTo>
                  <a:pt x="1368171" y="0"/>
                </a:lnTo>
              </a:path>
            </a:pathLst>
          </a:custGeom>
          <a:ln w="9525">
            <a:solidFill>
              <a:srgbClr val="212168"/>
            </a:solidFill>
          </a:ln>
        </p:spPr>
        <p:txBody>
          <a:bodyPr wrap="square" lIns="0" tIns="0" rIns="0" bIns="0" rtlCol="0"/>
          <a:lstStyle/>
          <a:p>
            <a:endParaRPr/>
          </a:p>
        </p:txBody>
      </p:sp>
      <p:sp>
        <p:nvSpPr>
          <p:cNvPr id="5" name="object 5"/>
          <p:cNvSpPr/>
          <p:nvPr/>
        </p:nvSpPr>
        <p:spPr>
          <a:xfrm>
            <a:off x="3854196" y="4079747"/>
            <a:ext cx="1368425" cy="0"/>
          </a:xfrm>
          <a:custGeom>
            <a:avLst/>
            <a:gdLst/>
            <a:ahLst/>
            <a:cxnLst/>
            <a:rect l="l" t="t" r="r" b="b"/>
            <a:pathLst>
              <a:path w="1368425">
                <a:moveTo>
                  <a:pt x="0" y="0"/>
                </a:moveTo>
                <a:lnTo>
                  <a:pt x="1368170" y="0"/>
                </a:lnTo>
              </a:path>
            </a:pathLst>
          </a:custGeom>
          <a:ln w="9525">
            <a:solidFill>
              <a:srgbClr val="212168"/>
            </a:solidFill>
          </a:ln>
        </p:spPr>
        <p:txBody>
          <a:bodyPr wrap="square" lIns="0" tIns="0" rIns="0" bIns="0" rtlCol="0"/>
          <a:lstStyle/>
          <a:p>
            <a:endParaRPr/>
          </a:p>
        </p:txBody>
      </p:sp>
      <p:sp>
        <p:nvSpPr>
          <p:cNvPr id="6" name="object 6"/>
          <p:cNvSpPr/>
          <p:nvPr/>
        </p:nvSpPr>
        <p:spPr>
          <a:xfrm>
            <a:off x="2125979" y="4079747"/>
            <a:ext cx="1368425" cy="0"/>
          </a:xfrm>
          <a:custGeom>
            <a:avLst/>
            <a:gdLst/>
            <a:ahLst/>
            <a:cxnLst/>
            <a:rect l="l" t="t" r="r" b="b"/>
            <a:pathLst>
              <a:path w="1368425">
                <a:moveTo>
                  <a:pt x="0" y="0"/>
                </a:moveTo>
                <a:lnTo>
                  <a:pt x="1368170" y="0"/>
                </a:lnTo>
              </a:path>
            </a:pathLst>
          </a:custGeom>
          <a:ln w="9525">
            <a:solidFill>
              <a:srgbClr val="212168"/>
            </a:solidFill>
          </a:ln>
        </p:spPr>
        <p:txBody>
          <a:bodyPr wrap="square" lIns="0" tIns="0" rIns="0" bIns="0" rtlCol="0"/>
          <a:lstStyle/>
          <a:p>
            <a:endParaRPr/>
          </a:p>
        </p:txBody>
      </p:sp>
      <p:sp>
        <p:nvSpPr>
          <p:cNvPr id="7" name="object 7"/>
          <p:cNvSpPr/>
          <p:nvPr/>
        </p:nvSpPr>
        <p:spPr>
          <a:xfrm>
            <a:off x="541019" y="4079747"/>
            <a:ext cx="1368425" cy="0"/>
          </a:xfrm>
          <a:custGeom>
            <a:avLst/>
            <a:gdLst/>
            <a:ahLst/>
            <a:cxnLst/>
            <a:rect l="l" t="t" r="r" b="b"/>
            <a:pathLst>
              <a:path w="1368425">
                <a:moveTo>
                  <a:pt x="0" y="0"/>
                </a:moveTo>
                <a:lnTo>
                  <a:pt x="1368171" y="0"/>
                </a:lnTo>
              </a:path>
            </a:pathLst>
          </a:custGeom>
          <a:ln w="9525">
            <a:solidFill>
              <a:srgbClr val="212168"/>
            </a:solidFill>
          </a:ln>
        </p:spPr>
        <p:txBody>
          <a:bodyPr wrap="square" lIns="0" tIns="0" rIns="0" bIns="0" rtlCol="0"/>
          <a:lstStyle/>
          <a:p>
            <a:endParaRPr/>
          </a:p>
        </p:txBody>
      </p:sp>
      <p:grpSp>
        <p:nvGrpSpPr>
          <p:cNvPr id="8" name="object 8"/>
          <p:cNvGrpSpPr/>
          <p:nvPr/>
        </p:nvGrpSpPr>
        <p:grpSpPr>
          <a:xfrm>
            <a:off x="1968500" y="319531"/>
            <a:ext cx="5280660" cy="580390"/>
            <a:chOff x="1968500" y="319531"/>
            <a:chExt cx="5280660" cy="580390"/>
          </a:xfrm>
        </p:grpSpPr>
        <p:sp>
          <p:nvSpPr>
            <p:cNvPr id="9" name="object 9"/>
            <p:cNvSpPr/>
            <p:nvPr/>
          </p:nvSpPr>
          <p:spPr>
            <a:xfrm>
              <a:off x="1981200" y="332231"/>
              <a:ext cx="5255260" cy="554990"/>
            </a:xfrm>
            <a:custGeom>
              <a:avLst/>
              <a:gdLst/>
              <a:ahLst/>
              <a:cxnLst/>
              <a:rect l="l" t="t" r="r" b="b"/>
              <a:pathLst>
                <a:path w="5255259" h="554990">
                  <a:moveTo>
                    <a:pt x="5254752" y="0"/>
                  </a:moveTo>
                  <a:lnTo>
                    <a:pt x="0" y="0"/>
                  </a:lnTo>
                  <a:lnTo>
                    <a:pt x="0" y="554736"/>
                  </a:lnTo>
                  <a:lnTo>
                    <a:pt x="5254752" y="554736"/>
                  </a:lnTo>
                  <a:lnTo>
                    <a:pt x="5254752" y="0"/>
                  </a:lnTo>
                  <a:close/>
                </a:path>
              </a:pathLst>
            </a:custGeom>
            <a:solidFill>
              <a:srgbClr val="DAECEE"/>
            </a:solidFill>
          </p:spPr>
          <p:txBody>
            <a:bodyPr wrap="square" lIns="0" tIns="0" rIns="0" bIns="0" rtlCol="0"/>
            <a:lstStyle/>
            <a:p>
              <a:endParaRPr/>
            </a:p>
          </p:txBody>
        </p:sp>
        <p:sp>
          <p:nvSpPr>
            <p:cNvPr id="10" name="object 10"/>
            <p:cNvSpPr/>
            <p:nvPr/>
          </p:nvSpPr>
          <p:spPr>
            <a:xfrm>
              <a:off x="1981200" y="332231"/>
              <a:ext cx="5255260" cy="554990"/>
            </a:xfrm>
            <a:custGeom>
              <a:avLst/>
              <a:gdLst/>
              <a:ahLst/>
              <a:cxnLst/>
              <a:rect l="l" t="t" r="r" b="b"/>
              <a:pathLst>
                <a:path w="5255259" h="554990">
                  <a:moveTo>
                    <a:pt x="0" y="554736"/>
                  </a:moveTo>
                  <a:lnTo>
                    <a:pt x="5254752" y="554736"/>
                  </a:lnTo>
                  <a:lnTo>
                    <a:pt x="5254752" y="0"/>
                  </a:lnTo>
                  <a:lnTo>
                    <a:pt x="0" y="0"/>
                  </a:lnTo>
                  <a:lnTo>
                    <a:pt x="0" y="554736"/>
                  </a:lnTo>
                  <a:close/>
                </a:path>
              </a:pathLst>
            </a:custGeom>
            <a:ln w="25400">
              <a:solidFill>
                <a:srgbClr val="9FADAF"/>
              </a:solidFill>
            </a:ln>
          </p:spPr>
          <p:txBody>
            <a:bodyPr wrap="square" lIns="0" tIns="0" rIns="0" bIns="0" rtlCol="0"/>
            <a:lstStyle/>
            <a:p>
              <a:endParaRPr/>
            </a:p>
          </p:txBody>
        </p:sp>
        <p:pic>
          <p:nvPicPr>
            <p:cNvPr id="11" name="object 11"/>
            <p:cNvPicPr/>
            <p:nvPr/>
          </p:nvPicPr>
          <p:blipFill>
            <a:blip r:embed="rId3" cstate="print"/>
            <a:stretch>
              <a:fillRect/>
            </a:stretch>
          </p:blipFill>
          <p:spPr>
            <a:xfrm>
              <a:off x="2060447" y="454139"/>
              <a:ext cx="5017770" cy="433590"/>
            </a:xfrm>
            <a:prstGeom prst="rect">
              <a:avLst/>
            </a:prstGeom>
          </p:spPr>
        </p:pic>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46608" y="348876"/>
            <a:ext cx="7804150" cy="4592955"/>
          </a:xfrm>
          <a:prstGeom prst="rect">
            <a:avLst/>
          </a:prstGeom>
        </p:spPr>
        <p:txBody>
          <a:bodyPr vert="horz" wrap="square" lIns="0" tIns="51435" rIns="0" bIns="0" rtlCol="0">
            <a:spAutoFit/>
          </a:bodyPr>
          <a:lstStyle/>
          <a:p>
            <a:pPr marL="12700">
              <a:lnSpc>
                <a:spcPct val="100000"/>
              </a:lnSpc>
              <a:spcBef>
                <a:spcPts val="405"/>
              </a:spcBef>
            </a:pPr>
            <a:r>
              <a:rPr sz="2700" b="1" dirty="0">
                <a:solidFill>
                  <a:srgbClr val="6B6BCF"/>
                </a:solidFill>
                <a:latin typeface="Arial"/>
                <a:cs typeface="Arial"/>
              </a:rPr>
              <a:t>Expected</a:t>
            </a:r>
            <a:r>
              <a:rPr sz="2700" b="1" spc="-90" dirty="0">
                <a:solidFill>
                  <a:srgbClr val="6B6BCF"/>
                </a:solidFill>
                <a:latin typeface="Arial"/>
                <a:cs typeface="Arial"/>
              </a:rPr>
              <a:t> </a:t>
            </a:r>
            <a:r>
              <a:rPr sz="2700" b="1" spc="-10" dirty="0">
                <a:solidFill>
                  <a:srgbClr val="6B6BCF"/>
                </a:solidFill>
                <a:latin typeface="Arial"/>
                <a:cs typeface="Arial"/>
              </a:rPr>
              <a:t>Standard</a:t>
            </a:r>
            <a:endParaRPr sz="2700">
              <a:latin typeface="Arial"/>
              <a:cs typeface="Arial"/>
            </a:endParaRPr>
          </a:p>
          <a:p>
            <a:pPr marL="356870" marR="5080" indent="-344805">
              <a:lnSpc>
                <a:spcPts val="2930"/>
              </a:lnSpc>
              <a:spcBef>
                <a:spcPts val="670"/>
              </a:spcBef>
              <a:buChar char="•"/>
              <a:tabLst>
                <a:tab pos="356870" algn="l"/>
              </a:tabLst>
            </a:pPr>
            <a:r>
              <a:rPr sz="2700" dirty="0">
                <a:solidFill>
                  <a:srgbClr val="6B6BCF"/>
                </a:solidFill>
                <a:latin typeface="Arial"/>
                <a:cs typeface="Arial"/>
              </a:rPr>
              <a:t>write</a:t>
            </a:r>
            <a:r>
              <a:rPr sz="2700" spc="-30" dirty="0">
                <a:solidFill>
                  <a:srgbClr val="6B6BCF"/>
                </a:solidFill>
                <a:latin typeface="Arial"/>
                <a:cs typeface="Arial"/>
              </a:rPr>
              <a:t> </a:t>
            </a:r>
            <a:r>
              <a:rPr sz="2700" dirty="0">
                <a:solidFill>
                  <a:srgbClr val="6B6BCF"/>
                </a:solidFill>
                <a:latin typeface="Arial"/>
                <a:cs typeface="Arial"/>
              </a:rPr>
              <a:t>simple,</a:t>
            </a:r>
            <a:r>
              <a:rPr sz="2700" spc="-90" dirty="0">
                <a:solidFill>
                  <a:srgbClr val="6B6BCF"/>
                </a:solidFill>
                <a:latin typeface="Arial"/>
                <a:cs typeface="Arial"/>
              </a:rPr>
              <a:t> </a:t>
            </a:r>
            <a:r>
              <a:rPr sz="2700" dirty="0">
                <a:solidFill>
                  <a:srgbClr val="6B6BCF"/>
                </a:solidFill>
                <a:latin typeface="Arial"/>
                <a:cs typeface="Arial"/>
              </a:rPr>
              <a:t>coherent</a:t>
            </a:r>
            <a:r>
              <a:rPr sz="2700" spc="-105" dirty="0">
                <a:solidFill>
                  <a:srgbClr val="6B6BCF"/>
                </a:solidFill>
                <a:latin typeface="Arial"/>
                <a:cs typeface="Arial"/>
              </a:rPr>
              <a:t> </a:t>
            </a:r>
            <a:r>
              <a:rPr sz="2700" dirty="0">
                <a:solidFill>
                  <a:srgbClr val="6B6BCF"/>
                </a:solidFill>
                <a:latin typeface="Arial"/>
                <a:cs typeface="Arial"/>
              </a:rPr>
              <a:t>narratives</a:t>
            </a:r>
            <a:r>
              <a:rPr sz="2700" spc="-60" dirty="0">
                <a:solidFill>
                  <a:srgbClr val="6B6BCF"/>
                </a:solidFill>
                <a:latin typeface="Arial"/>
                <a:cs typeface="Arial"/>
              </a:rPr>
              <a:t> </a:t>
            </a:r>
            <a:r>
              <a:rPr sz="2700" dirty="0">
                <a:solidFill>
                  <a:srgbClr val="6B6BCF"/>
                </a:solidFill>
                <a:latin typeface="Arial"/>
                <a:cs typeface="Arial"/>
              </a:rPr>
              <a:t>about</a:t>
            </a:r>
            <a:r>
              <a:rPr sz="2700" spc="-55" dirty="0">
                <a:solidFill>
                  <a:srgbClr val="6B6BCF"/>
                </a:solidFill>
                <a:latin typeface="Arial"/>
                <a:cs typeface="Arial"/>
              </a:rPr>
              <a:t> </a:t>
            </a:r>
            <a:r>
              <a:rPr sz="2700" spc="-10" dirty="0">
                <a:solidFill>
                  <a:srgbClr val="6B6BCF"/>
                </a:solidFill>
                <a:latin typeface="Arial"/>
                <a:cs typeface="Arial"/>
              </a:rPr>
              <a:t>personal </a:t>
            </a:r>
            <a:r>
              <a:rPr sz="2700" dirty="0">
                <a:solidFill>
                  <a:srgbClr val="6B6BCF"/>
                </a:solidFill>
                <a:latin typeface="Arial"/>
                <a:cs typeface="Arial"/>
              </a:rPr>
              <a:t>experiences</a:t>
            </a:r>
            <a:r>
              <a:rPr sz="2700" spc="-30" dirty="0">
                <a:solidFill>
                  <a:srgbClr val="6B6BCF"/>
                </a:solidFill>
                <a:latin typeface="Arial"/>
                <a:cs typeface="Arial"/>
              </a:rPr>
              <a:t> </a:t>
            </a:r>
            <a:r>
              <a:rPr sz="2700" dirty="0">
                <a:solidFill>
                  <a:srgbClr val="6B6BCF"/>
                </a:solidFill>
                <a:latin typeface="Arial"/>
                <a:cs typeface="Arial"/>
              </a:rPr>
              <a:t>and</a:t>
            </a:r>
            <a:r>
              <a:rPr sz="2700" spc="-95" dirty="0">
                <a:solidFill>
                  <a:srgbClr val="6B6BCF"/>
                </a:solidFill>
                <a:latin typeface="Arial"/>
                <a:cs typeface="Arial"/>
              </a:rPr>
              <a:t> </a:t>
            </a:r>
            <a:r>
              <a:rPr sz="2700" dirty="0">
                <a:solidFill>
                  <a:srgbClr val="6B6BCF"/>
                </a:solidFill>
                <a:latin typeface="Arial"/>
                <a:cs typeface="Arial"/>
              </a:rPr>
              <a:t>those</a:t>
            </a:r>
            <a:r>
              <a:rPr sz="2700" spc="-35" dirty="0">
                <a:solidFill>
                  <a:srgbClr val="6B6BCF"/>
                </a:solidFill>
                <a:latin typeface="Arial"/>
                <a:cs typeface="Arial"/>
              </a:rPr>
              <a:t> </a:t>
            </a:r>
            <a:r>
              <a:rPr sz="2700" dirty="0">
                <a:solidFill>
                  <a:srgbClr val="6B6BCF"/>
                </a:solidFill>
                <a:latin typeface="Arial"/>
                <a:cs typeface="Arial"/>
              </a:rPr>
              <a:t>of</a:t>
            </a:r>
            <a:r>
              <a:rPr sz="2700" spc="-20" dirty="0">
                <a:solidFill>
                  <a:srgbClr val="6B6BCF"/>
                </a:solidFill>
                <a:latin typeface="Arial"/>
                <a:cs typeface="Arial"/>
              </a:rPr>
              <a:t> </a:t>
            </a:r>
            <a:r>
              <a:rPr sz="2700" dirty="0">
                <a:solidFill>
                  <a:srgbClr val="6B6BCF"/>
                </a:solidFill>
                <a:latin typeface="Arial"/>
                <a:cs typeface="Arial"/>
              </a:rPr>
              <a:t>others</a:t>
            </a:r>
            <a:r>
              <a:rPr sz="2700" spc="-70" dirty="0">
                <a:solidFill>
                  <a:srgbClr val="6B6BCF"/>
                </a:solidFill>
                <a:latin typeface="Arial"/>
                <a:cs typeface="Arial"/>
              </a:rPr>
              <a:t> </a:t>
            </a:r>
            <a:r>
              <a:rPr sz="2700" dirty="0">
                <a:solidFill>
                  <a:srgbClr val="6B6BCF"/>
                </a:solidFill>
                <a:latin typeface="Arial"/>
                <a:cs typeface="Arial"/>
              </a:rPr>
              <a:t>(real</a:t>
            </a:r>
            <a:r>
              <a:rPr sz="2700" spc="-35" dirty="0">
                <a:solidFill>
                  <a:srgbClr val="6B6BCF"/>
                </a:solidFill>
                <a:latin typeface="Arial"/>
                <a:cs typeface="Arial"/>
              </a:rPr>
              <a:t> </a:t>
            </a:r>
            <a:r>
              <a:rPr sz="2700" dirty="0">
                <a:solidFill>
                  <a:srgbClr val="6B6BCF"/>
                </a:solidFill>
                <a:latin typeface="Arial"/>
                <a:cs typeface="Arial"/>
              </a:rPr>
              <a:t>or</a:t>
            </a:r>
            <a:r>
              <a:rPr sz="2700" spc="-30" dirty="0">
                <a:solidFill>
                  <a:srgbClr val="6B6BCF"/>
                </a:solidFill>
                <a:latin typeface="Arial"/>
                <a:cs typeface="Arial"/>
              </a:rPr>
              <a:t> </a:t>
            </a:r>
            <a:r>
              <a:rPr sz="2700" spc="-10" dirty="0">
                <a:solidFill>
                  <a:srgbClr val="6B6BCF"/>
                </a:solidFill>
                <a:latin typeface="Arial"/>
                <a:cs typeface="Arial"/>
              </a:rPr>
              <a:t>fictional)</a:t>
            </a:r>
            <a:endParaRPr sz="2700">
              <a:latin typeface="Arial"/>
              <a:cs typeface="Arial"/>
            </a:endParaRPr>
          </a:p>
          <a:p>
            <a:pPr marL="356870" marR="370205" indent="-344805">
              <a:lnSpc>
                <a:spcPts val="2930"/>
              </a:lnSpc>
              <a:spcBef>
                <a:spcPts val="620"/>
              </a:spcBef>
              <a:buChar char="•"/>
              <a:tabLst>
                <a:tab pos="356870" algn="l"/>
              </a:tabLst>
            </a:pPr>
            <a:r>
              <a:rPr sz="2700" dirty="0">
                <a:solidFill>
                  <a:srgbClr val="6B6BCF"/>
                </a:solidFill>
                <a:latin typeface="Arial"/>
                <a:cs typeface="Arial"/>
              </a:rPr>
              <a:t>write</a:t>
            </a:r>
            <a:r>
              <a:rPr sz="2700" spc="-20" dirty="0">
                <a:solidFill>
                  <a:srgbClr val="6B6BCF"/>
                </a:solidFill>
                <a:latin typeface="Arial"/>
                <a:cs typeface="Arial"/>
              </a:rPr>
              <a:t> </a:t>
            </a:r>
            <a:r>
              <a:rPr sz="2700" dirty="0">
                <a:solidFill>
                  <a:srgbClr val="6B6BCF"/>
                </a:solidFill>
                <a:latin typeface="Arial"/>
                <a:cs typeface="Arial"/>
              </a:rPr>
              <a:t>about</a:t>
            </a:r>
            <a:r>
              <a:rPr sz="2700" spc="-80" dirty="0">
                <a:solidFill>
                  <a:srgbClr val="6B6BCF"/>
                </a:solidFill>
                <a:latin typeface="Arial"/>
                <a:cs typeface="Arial"/>
              </a:rPr>
              <a:t> </a:t>
            </a:r>
            <a:r>
              <a:rPr sz="2700" dirty="0">
                <a:solidFill>
                  <a:srgbClr val="6B6BCF"/>
                </a:solidFill>
                <a:latin typeface="Arial"/>
                <a:cs typeface="Arial"/>
              </a:rPr>
              <a:t>real</a:t>
            </a:r>
            <a:r>
              <a:rPr sz="2700" spc="-50" dirty="0">
                <a:solidFill>
                  <a:srgbClr val="6B6BCF"/>
                </a:solidFill>
                <a:latin typeface="Arial"/>
                <a:cs typeface="Arial"/>
              </a:rPr>
              <a:t> </a:t>
            </a:r>
            <a:r>
              <a:rPr sz="2700" dirty="0">
                <a:solidFill>
                  <a:srgbClr val="6B6BCF"/>
                </a:solidFill>
                <a:latin typeface="Arial"/>
                <a:cs typeface="Arial"/>
              </a:rPr>
              <a:t>events,</a:t>
            </a:r>
            <a:r>
              <a:rPr sz="2700" spc="-35" dirty="0">
                <a:solidFill>
                  <a:srgbClr val="6B6BCF"/>
                </a:solidFill>
                <a:latin typeface="Arial"/>
                <a:cs typeface="Arial"/>
              </a:rPr>
              <a:t> </a:t>
            </a:r>
            <a:r>
              <a:rPr sz="2700" dirty="0">
                <a:solidFill>
                  <a:srgbClr val="6B6BCF"/>
                </a:solidFill>
                <a:latin typeface="Arial"/>
                <a:cs typeface="Arial"/>
              </a:rPr>
              <a:t>recording</a:t>
            </a:r>
            <a:r>
              <a:rPr sz="2700" spc="-95" dirty="0">
                <a:solidFill>
                  <a:srgbClr val="6B6BCF"/>
                </a:solidFill>
                <a:latin typeface="Arial"/>
                <a:cs typeface="Arial"/>
              </a:rPr>
              <a:t> </a:t>
            </a:r>
            <a:r>
              <a:rPr sz="2700" dirty="0">
                <a:solidFill>
                  <a:srgbClr val="6B6BCF"/>
                </a:solidFill>
                <a:latin typeface="Arial"/>
                <a:cs typeface="Arial"/>
              </a:rPr>
              <a:t>these</a:t>
            </a:r>
            <a:r>
              <a:rPr sz="2700" spc="-65" dirty="0">
                <a:solidFill>
                  <a:srgbClr val="6B6BCF"/>
                </a:solidFill>
                <a:latin typeface="Arial"/>
                <a:cs typeface="Arial"/>
              </a:rPr>
              <a:t> </a:t>
            </a:r>
            <a:r>
              <a:rPr sz="2700" spc="-10" dirty="0">
                <a:solidFill>
                  <a:srgbClr val="6B6BCF"/>
                </a:solidFill>
                <a:latin typeface="Arial"/>
                <a:cs typeface="Arial"/>
              </a:rPr>
              <a:t>simply </a:t>
            </a:r>
            <a:r>
              <a:rPr sz="2700" dirty="0">
                <a:solidFill>
                  <a:srgbClr val="6B6BCF"/>
                </a:solidFill>
                <a:latin typeface="Arial"/>
                <a:cs typeface="Arial"/>
              </a:rPr>
              <a:t>and</a:t>
            </a:r>
            <a:r>
              <a:rPr sz="2700" spc="-40" dirty="0">
                <a:solidFill>
                  <a:srgbClr val="6B6BCF"/>
                </a:solidFill>
                <a:latin typeface="Arial"/>
                <a:cs typeface="Arial"/>
              </a:rPr>
              <a:t> </a:t>
            </a:r>
            <a:r>
              <a:rPr sz="2700" spc="-10" dirty="0">
                <a:solidFill>
                  <a:srgbClr val="6B6BCF"/>
                </a:solidFill>
                <a:latin typeface="Arial"/>
                <a:cs typeface="Arial"/>
              </a:rPr>
              <a:t>clearly</a:t>
            </a:r>
            <a:endParaRPr sz="2700">
              <a:latin typeface="Arial"/>
              <a:cs typeface="Arial"/>
            </a:endParaRPr>
          </a:p>
          <a:p>
            <a:pPr marL="12700">
              <a:lnSpc>
                <a:spcPct val="100000"/>
              </a:lnSpc>
              <a:spcBef>
                <a:spcPts val="270"/>
              </a:spcBef>
            </a:pPr>
            <a:r>
              <a:rPr sz="2700" b="1" dirty="0">
                <a:solidFill>
                  <a:srgbClr val="6B6BCF"/>
                </a:solidFill>
                <a:latin typeface="Arial"/>
                <a:cs typeface="Arial"/>
              </a:rPr>
              <a:t>Greater</a:t>
            </a:r>
            <a:r>
              <a:rPr sz="2700" b="1" spc="-95" dirty="0">
                <a:solidFill>
                  <a:srgbClr val="6B6BCF"/>
                </a:solidFill>
                <a:latin typeface="Arial"/>
                <a:cs typeface="Arial"/>
              </a:rPr>
              <a:t> </a:t>
            </a:r>
            <a:r>
              <a:rPr sz="2700" b="1" spc="-10" dirty="0">
                <a:solidFill>
                  <a:srgbClr val="6B6BCF"/>
                </a:solidFill>
                <a:latin typeface="Arial"/>
                <a:cs typeface="Arial"/>
              </a:rPr>
              <a:t>Depth</a:t>
            </a:r>
            <a:endParaRPr sz="2700">
              <a:latin typeface="Arial"/>
              <a:cs typeface="Arial"/>
            </a:endParaRPr>
          </a:p>
          <a:p>
            <a:pPr marL="356870" marR="163195" indent="-344805">
              <a:lnSpc>
                <a:spcPct val="90000"/>
              </a:lnSpc>
              <a:spcBef>
                <a:spcPts val="660"/>
              </a:spcBef>
              <a:buChar char="•"/>
              <a:tabLst>
                <a:tab pos="356870" algn="l"/>
              </a:tabLst>
            </a:pPr>
            <a:r>
              <a:rPr sz="2700" dirty="0">
                <a:solidFill>
                  <a:srgbClr val="6B6BCF"/>
                </a:solidFill>
                <a:latin typeface="Arial"/>
                <a:cs typeface="Arial"/>
              </a:rPr>
              <a:t>write</a:t>
            </a:r>
            <a:r>
              <a:rPr sz="2700" spc="-40" dirty="0">
                <a:solidFill>
                  <a:srgbClr val="6B6BCF"/>
                </a:solidFill>
                <a:latin typeface="Arial"/>
                <a:cs typeface="Arial"/>
              </a:rPr>
              <a:t> </a:t>
            </a:r>
            <a:r>
              <a:rPr sz="2700" dirty="0">
                <a:solidFill>
                  <a:srgbClr val="6B6BCF"/>
                </a:solidFill>
                <a:latin typeface="Arial"/>
                <a:cs typeface="Arial"/>
              </a:rPr>
              <a:t>effectively</a:t>
            </a:r>
            <a:r>
              <a:rPr sz="2700" spc="-55" dirty="0">
                <a:solidFill>
                  <a:srgbClr val="6B6BCF"/>
                </a:solidFill>
                <a:latin typeface="Arial"/>
                <a:cs typeface="Arial"/>
              </a:rPr>
              <a:t> </a:t>
            </a:r>
            <a:r>
              <a:rPr sz="2700" dirty="0">
                <a:solidFill>
                  <a:srgbClr val="6B6BCF"/>
                </a:solidFill>
                <a:latin typeface="Arial"/>
                <a:cs typeface="Arial"/>
              </a:rPr>
              <a:t>and</a:t>
            </a:r>
            <a:r>
              <a:rPr sz="2700" spc="-60" dirty="0">
                <a:solidFill>
                  <a:srgbClr val="6B6BCF"/>
                </a:solidFill>
                <a:latin typeface="Arial"/>
                <a:cs typeface="Arial"/>
              </a:rPr>
              <a:t> </a:t>
            </a:r>
            <a:r>
              <a:rPr sz="2700" dirty="0">
                <a:solidFill>
                  <a:srgbClr val="6B6BCF"/>
                </a:solidFill>
                <a:latin typeface="Arial"/>
                <a:cs typeface="Arial"/>
              </a:rPr>
              <a:t>coherently</a:t>
            </a:r>
            <a:r>
              <a:rPr sz="2700" spc="-95" dirty="0">
                <a:solidFill>
                  <a:srgbClr val="6B6BCF"/>
                </a:solidFill>
                <a:latin typeface="Arial"/>
                <a:cs typeface="Arial"/>
              </a:rPr>
              <a:t> </a:t>
            </a:r>
            <a:r>
              <a:rPr sz="2700" dirty="0">
                <a:solidFill>
                  <a:srgbClr val="6B6BCF"/>
                </a:solidFill>
                <a:latin typeface="Arial"/>
                <a:cs typeface="Arial"/>
              </a:rPr>
              <a:t>for</a:t>
            </a:r>
            <a:r>
              <a:rPr sz="2700" spc="-50" dirty="0">
                <a:solidFill>
                  <a:srgbClr val="6B6BCF"/>
                </a:solidFill>
                <a:latin typeface="Arial"/>
                <a:cs typeface="Arial"/>
              </a:rPr>
              <a:t> </a:t>
            </a:r>
            <a:r>
              <a:rPr sz="2700" spc="-10" dirty="0">
                <a:solidFill>
                  <a:srgbClr val="6B6BCF"/>
                </a:solidFill>
                <a:latin typeface="Arial"/>
                <a:cs typeface="Arial"/>
              </a:rPr>
              <a:t>different </a:t>
            </a:r>
            <a:r>
              <a:rPr sz="2700" dirty="0">
                <a:solidFill>
                  <a:srgbClr val="6B6BCF"/>
                </a:solidFill>
                <a:latin typeface="Arial"/>
                <a:cs typeface="Arial"/>
              </a:rPr>
              <a:t>purposes,</a:t>
            </a:r>
            <a:r>
              <a:rPr sz="2700" spc="-114" dirty="0">
                <a:solidFill>
                  <a:srgbClr val="6B6BCF"/>
                </a:solidFill>
                <a:latin typeface="Arial"/>
                <a:cs typeface="Arial"/>
              </a:rPr>
              <a:t> </a:t>
            </a:r>
            <a:r>
              <a:rPr sz="2700" dirty="0">
                <a:solidFill>
                  <a:srgbClr val="6B6BCF"/>
                </a:solidFill>
                <a:latin typeface="Arial"/>
                <a:cs typeface="Arial"/>
              </a:rPr>
              <a:t>drawing</a:t>
            </a:r>
            <a:r>
              <a:rPr sz="2700" spc="-70" dirty="0">
                <a:solidFill>
                  <a:srgbClr val="6B6BCF"/>
                </a:solidFill>
                <a:latin typeface="Arial"/>
                <a:cs typeface="Arial"/>
              </a:rPr>
              <a:t> </a:t>
            </a:r>
            <a:r>
              <a:rPr sz="2700" dirty="0">
                <a:solidFill>
                  <a:srgbClr val="6B6BCF"/>
                </a:solidFill>
                <a:latin typeface="Arial"/>
                <a:cs typeface="Arial"/>
              </a:rPr>
              <a:t>on</a:t>
            </a:r>
            <a:r>
              <a:rPr sz="2700" spc="-40" dirty="0">
                <a:solidFill>
                  <a:srgbClr val="6B6BCF"/>
                </a:solidFill>
                <a:latin typeface="Arial"/>
                <a:cs typeface="Arial"/>
              </a:rPr>
              <a:t> </a:t>
            </a:r>
            <a:r>
              <a:rPr sz="2700" dirty="0">
                <a:solidFill>
                  <a:srgbClr val="6B6BCF"/>
                </a:solidFill>
                <a:latin typeface="Arial"/>
                <a:cs typeface="Arial"/>
              </a:rPr>
              <a:t>their</a:t>
            </a:r>
            <a:r>
              <a:rPr sz="2700" spc="-40" dirty="0">
                <a:solidFill>
                  <a:srgbClr val="6B6BCF"/>
                </a:solidFill>
                <a:latin typeface="Arial"/>
                <a:cs typeface="Arial"/>
              </a:rPr>
              <a:t> </a:t>
            </a:r>
            <a:r>
              <a:rPr sz="2700" dirty="0">
                <a:solidFill>
                  <a:srgbClr val="6B6BCF"/>
                </a:solidFill>
                <a:latin typeface="Arial"/>
                <a:cs typeface="Arial"/>
              </a:rPr>
              <a:t>reading</a:t>
            </a:r>
            <a:r>
              <a:rPr sz="2700" spc="-70" dirty="0">
                <a:solidFill>
                  <a:srgbClr val="6B6BCF"/>
                </a:solidFill>
                <a:latin typeface="Arial"/>
                <a:cs typeface="Arial"/>
              </a:rPr>
              <a:t> </a:t>
            </a:r>
            <a:r>
              <a:rPr sz="2700" dirty="0">
                <a:solidFill>
                  <a:srgbClr val="6B6BCF"/>
                </a:solidFill>
                <a:latin typeface="Arial"/>
                <a:cs typeface="Arial"/>
              </a:rPr>
              <a:t>to</a:t>
            </a:r>
            <a:r>
              <a:rPr sz="2700" spc="-15" dirty="0">
                <a:solidFill>
                  <a:srgbClr val="6B6BCF"/>
                </a:solidFill>
                <a:latin typeface="Arial"/>
                <a:cs typeface="Arial"/>
              </a:rPr>
              <a:t> </a:t>
            </a:r>
            <a:r>
              <a:rPr sz="2700" dirty="0">
                <a:solidFill>
                  <a:srgbClr val="6B6BCF"/>
                </a:solidFill>
                <a:latin typeface="Arial"/>
                <a:cs typeface="Arial"/>
              </a:rPr>
              <a:t>inform</a:t>
            </a:r>
            <a:r>
              <a:rPr sz="2700" spc="-70" dirty="0">
                <a:solidFill>
                  <a:srgbClr val="6B6BCF"/>
                </a:solidFill>
                <a:latin typeface="Arial"/>
                <a:cs typeface="Arial"/>
              </a:rPr>
              <a:t> </a:t>
            </a:r>
            <a:r>
              <a:rPr sz="2700" spc="-25" dirty="0">
                <a:solidFill>
                  <a:srgbClr val="6B6BCF"/>
                </a:solidFill>
                <a:latin typeface="Arial"/>
                <a:cs typeface="Arial"/>
              </a:rPr>
              <a:t>the </a:t>
            </a:r>
            <a:r>
              <a:rPr sz="2700" dirty="0">
                <a:solidFill>
                  <a:srgbClr val="6B6BCF"/>
                </a:solidFill>
                <a:latin typeface="Arial"/>
                <a:cs typeface="Arial"/>
              </a:rPr>
              <a:t>vocabulary</a:t>
            </a:r>
            <a:r>
              <a:rPr sz="2700" spc="-85" dirty="0">
                <a:solidFill>
                  <a:srgbClr val="6B6BCF"/>
                </a:solidFill>
                <a:latin typeface="Arial"/>
                <a:cs typeface="Arial"/>
              </a:rPr>
              <a:t> </a:t>
            </a:r>
            <a:r>
              <a:rPr sz="2700" dirty="0">
                <a:solidFill>
                  <a:srgbClr val="6B6BCF"/>
                </a:solidFill>
                <a:latin typeface="Arial"/>
                <a:cs typeface="Arial"/>
              </a:rPr>
              <a:t>and</a:t>
            </a:r>
            <a:r>
              <a:rPr sz="2700" spc="-35" dirty="0">
                <a:solidFill>
                  <a:srgbClr val="6B6BCF"/>
                </a:solidFill>
                <a:latin typeface="Arial"/>
                <a:cs typeface="Arial"/>
              </a:rPr>
              <a:t> </a:t>
            </a:r>
            <a:r>
              <a:rPr sz="2700" dirty="0">
                <a:solidFill>
                  <a:srgbClr val="6B6BCF"/>
                </a:solidFill>
                <a:latin typeface="Arial"/>
                <a:cs typeface="Arial"/>
              </a:rPr>
              <a:t>grammar</a:t>
            </a:r>
            <a:r>
              <a:rPr sz="2700" spc="-75" dirty="0">
                <a:solidFill>
                  <a:srgbClr val="6B6BCF"/>
                </a:solidFill>
                <a:latin typeface="Arial"/>
                <a:cs typeface="Arial"/>
              </a:rPr>
              <a:t> </a:t>
            </a:r>
            <a:r>
              <a:rPr sz="2700" dirty="0">
                <a:solidFill>
                  <a:srgbClr val="6B6BCF"/>
                </a:solidFill>
                <a:latin typeface="Arial"/>
                <a:cs typeface="Arial"/>
              </a:rPr>
              <a:t>of</a:t>
            </a:r>
            <a:r>
              <a:rPr sz="2700" spc="-20" dirty="0">
                <a:solidFill>
                  <a:srgbClr val="6B6BCF"/>
                </a:solidFill>
                <a:latin typeface="Arial"/>
                <a:cs typeface="Arial"/>
              </a:rPr>
              <a:t> </a:t>
            </a:r>
            <a:r>
              <a:rPr sz="2700" dirty="0">
                <a:solidFill>
                  <a:srgbClr val="6B6BCF"/>
                </a:solidFill>
                <a:latin typeface="Arial"/>
                <a:cs typeface="Arial"/>
              </a:rPr>
              <a:t>their</a:t>
            </a:r>
            <a:r>
              <a:rPr sz="2700" spc="-30" dirty="0">
                <a:solidFill>
                  <a:srgbClr val="6B6BCF"/>
                </a:solidFill>
                <a:latin typeface="Arial"/>
                <a:cs typeface="Arial"/>
              </a:rPr>
              <a:t> </a:t>
            </a:r>
            <a:r>
              <a:rPr sz="2700" spc="-10" dirty="0">
                <a:solidFill>
                  <a:srgbClr val="6B6BCF"/>
                </a:solidFill>
                <a:latin typeface="Arial"/>
                <a:cs typeface="Arial"/>
              </a:rPr>
              <a:t>writing</a:t>
            </a:r>
            <a:endParaRPr sz="2700">
              <a:latin typeface="Arial"/>
              <a:cs typeface="Arial"/>
            </a:endParaRPr>
          </a:p>
          <a:p>
            <a:pPr marL="356870" marR="838835" indent="-344805">
              <a:lnSpc>
                <a:spcPts val="2930"/>
              </a:lnSpc>
              <a:spcBef>
                <a:spcPts val="670"/>
              </a:spcBef>
              <a:buChar char="•"/>
              <a:tabLst>
                <a:tab pos="356870" algn="l"/>
              </a:tabLst>
            </a:pPr>
            <a:r>
              <a:rPr sz="2700" dirty="0">
                <a:solidFill>
                  <a:srgbClr val="6B6BCF"/>
                </a:solidFill>
                <a:latin typeface="Arial"/>
                <a:cs typeface="Arial"/>
              </a:rPr>
              <a:t>Make</a:t>
            </a:r>
            <a:r>
              <a:rPr sz="2700" spc="-60" dirty="0">
                <a:solidFill>
                  <a:srgbClr val="6B6BCF"/>
                </a:solidFill>
                <a:latin typeface="Arial"/>
                <a:cs typeface="Arial"/>
              </a:rPr>
              <a:t> </a:t>
            </a:r>
            <a:r>
              <a:rPr sz="2700" dirty="0">
                <a:solidFill>
                  <a:srgbClr val="6B6BCF"/>
                </a:solidFill>
                <a:latin typeface="Arial"/>
                <a:cs typeface="Arial"/>
              </a:rPr>
              <a:t>simple</a:t>
            </a:r>
            <a:r>
              <a:rPr sz="2700" spc="-45" dirty="0">
                <a:solidFill>
                  <a:srgbClr val="6B6BCF"/>
                </a:solidFill>
                <a:latin typeface="Arial"/>
                <a:cs typeface="Arial"/>
              </a:rPr>
              <a:t> </a:t>
            </a:r>
            <a:r>
              <a:rPr sz="2700" dirty="0">
                <a:solidFill>
                  <a:srgbClr val="6B6BCF"/>
                </a:solidFill>
                <a:latin typeface="Arial"/>
                <a:cs typeface="Arial"/>
              </a:rPr>
              <a:t>additions,</a:t>
            </a:r>
            <a:r>
              <a:rPr sz="2700" spc="-110" dirty="0">
                <a:solidFill>
                  <a:srgbClr val="6B6BCF"/>
                </a:solidFill>
                <a:latin typeface="Arial"/>
                <a:cs typeface="Arial"/>
              </a:rPr>
              <a:t> </a:t>
            </a:r>
            <a:r>
              <a:rPr sz="2700" dirty="0">
                <a:solidFill>
                  <a:srgbClr val="6B6BCF"/>
                </a:solidFill>
                <a:latin typeface="Arial"/>
                <a:cs typeface="Arial"/>
              </a:rPr>
              <a:t>revisions</a:t>
            </a:r>
            <a:r>
              <a:rPr sz="2700" spc="-55" dirty="0">
                <a:solidFill>
                  <a:srgbClr val="6B6BCF"/>
                </a:solidFill>
                <a:latin typeface="Arial"/>
                <a:cs typeface="Arial"/>
              </a:rPr>
              <a:t> </a:t>
            </a:r>
            <a:r>
              <a:rPr sz="2700" dirty="0">
                <a:solidFill>
                  <a:srgbClr val="6B6BCF"/>
                </a:solidFill>
                <a:latin typeface="Arial"/>
                <a:cs typeface="Arial"/>
              </a:rPr>
              <a:t>and</a:t>
            </a:r>
            <a:r>
              <a:rPr sz="2700" spc="-45" dirty="0">
                <a:solidFill>
                  <a:srgbClr val="6B6BCF"/>
                </a:solidFill>
                <a:latin typeface="Arial"/>
                <a:cs typeface="Arial"/>
              </a:rPr>
              <a:t> </a:t>
            </a:r>
            <a:r>
              <a:rPr sz="2700" spc="-10" dirty="0">
                <a:solidFill>
                  <a:srgbClr val="6B6BCF"/>
                </a:solidFill>
                <a:latin typeface="Arial"/>
                <a:cs typeface="Arial"/>
              </a:rPr>
              <a:t>proof- </a:t>
            </a:r>
            <a:r>
              <a:rPr sz="2700" dirty="0">
                <a:solidFill>
                  <a:srgbClr val="6B6BCF"/>
                </a:solidFill>
                <a:latin typeface="Arial"/>
                <a:cs typeface="Arial"/>
              </a:rPr>
              <a:t>reading</a:t>
            </a:r>
            <a:r>
              <a:rPr sz="2700" spc="-105" dirty="0">
                <a:solidFill>
                  <a:srgbClr val="6B6BCF"/>
                </a:solidFill>
                <a:latin typeface="Arial"/>
                <a:cs typeface="Arial"/>
              </a:rPr>
              <a:t> </a:t>
            </a:r>
            <a:r>
              <a:rPr sz="2700" dirty="0">
                <a:solidFill>
                  <a:srgbClr val="6B6BCF"/>
                </a:solidFill>
                <a:latin typeface="Arial"/>
                <a:cs typeface="Arial"/>
              </a:rPr>
              <a:t>corrections</a:t>
            </a:r>
            <a:r>
              <a:rPr sz="2700" spc="-45" dirty="0">
                <a:solidFill>
                  <a:srgbClr val="6B6BCF"/>
                </a:solidFill>
                <a:latin typeface="Arial"/>
                <a:cs typeface="Arial"/>
              </a:rPr>
              <a:t> </a:t>
            </a:r>
            <a:r>
              <a:rPr sz="2700" dirty="0">
                <a:solidFill>
                  <a:srgbClr val="6B6BCF"/>
                </a:solidFill>
                <a:latin typeface="Arial"/>
                <a:cs typeface="Arial"/>
              </a:rPr>
              <a:t>to</a:t>
            </a:r>
            <a:r>
              <a:rPr sz="2700" spc="-75" dirty="0">
                <a:solidFill>
                  <a:srgbClr val="6B6BCF"/>
                </a:solidFill>
                <a:latin typeface="Arial"/>
                <a:cs typeface="Arial"/>
              </a:rPr>
              <a:t> </a:t>
            </a:r>
            <a:r>
              <a:rPr sz="2700" dirty="0">
                <a:solidFill>
                  <a:srgbClr val="6B6BCF"/>
                </a:solidFill>
                <a:latin typeface="Arial"/>
                <a:cs typeface="Arial"/>
              </a:rPr>
              <a:t>their</a:t>
            </a:r>
            <a:r>
              <a:rPr sz="2700" spc="-45" dirty="0">
                <a:solidFill>
                  <a:srgbClr val="6B6BCF"/>
                </a:solidFill>
                <a:latin typeface="Arial"/>
                <a:cs typeface="Arial"/>
              </a:rPr>
              <a:t> </a:t>
            </a:r>
            <a:r>
              <a:rPr sz="2700" dirty="0">
                <a:solidFill>
                  <a:srgbClr val="6B6BCF"/>
                </a:solidFill>
                <a:latin typeface="Arial"/>
                <a:cs typeface="Arial"/>
              </a:rPr>
              <a:t>own</a:t>
            </a:r>
            <a:r>
              <a:rPr sz="2700" spc="-50" dirty="0">
                <a:solidFill>
                  <a:srgbClr val="6B6BCF"/>
                </a:solidFill>
                <a:latin typeface="Arial"/>
                <a:cs typeface="Arial"/>
              </a:rPr>
              <a:t> </a:t>
            </a:r>
            <a:r>
              <a:rPr sz="2700" spc="-10" dirty="0">
                <a:solidFill>
                  <a:srgbClr val="6B6BCF"/>
                </a:solidFill>
                <a:latin typeface="Arial"/>
                <a:cs typeface="Arial"/>
              </a:rPr>
              <a:t>writing</a:t>
            </a:r>
            <a:endParaRPr sz="2700">
              <a:latin typeface="Arial"/>
              <a:cs typeface="Arial"/>
            </a:endParaRPr>
          </a:p>
        </p:txBody>
      </p:sp>
      <p:grpSp>
        <p:nvGrpSpPr>
          <p:cNvPr id="3" name="object 3"/>
          <p:cNvGrpSpPr/>
          <p:nvPr/>
        </p:nvGrpSpPr>
        <p:grpSpPr>
          <a:xfrm>
            <a:off x="3839971" y="5793740"/>
            <a:ext cx="4993640" cy="656590"/>
            <a:chOff x="3839971" y="5793740"/>
            <a:chExt cx="4993640" cy="656590"/>
          </a:xfrm>
        </p:grpSpPr>
        <p:sp>
          <p:nvSpPr>
            <p:cNvPr id="4" name="object 4"/>
            <p:cNvSpPr/>
            <p:nvPr/>
          </p:nvSpPr>
          <p:spPr>
            <a:xfrm>
              <a:off x="3852671" y="5806440"/>
              <a:ext cx="4968240" cy="631190"/>
            </a:xfrm>
            <a:custGeom>
              <a:avLst/>
              <a:gdLst/>
              <a:ahLst/>
              <a:cxnLst/>
              <a:rect l="l" t="t" r="r" b="b"/>
              <a:pathLst>
                <a:path w="4968240" h="631189">
                  <a:moveTo>
                    <a:pt x="4968239" y="0"/>
                  </a:moveTo>
                  <a:lnTo>
                    <a:pt x="0" y="0"/>
                  </a:lnTo>
                  <a:lnTo>
                    <a:pt x="0" y="630936"/>
                  </a:lnTo>
                  <a:lnTo>
                    <a:pt x="4968239" y="630936"/>
                  </a:lnTo>
                  <a:lnTo>
                    <a:pt x="4968239" y="0"/>
                  </a:lnTo>
                  <a:close/>
                </a:path>
              </a:pathLst>
            </a:custGeom>
            <a:solidFill>
              <a:srgbClr val="DAECEE"/>
            </a:solidFill>
          </p:spPr>
          <p:txBody>
            <a:bodyPr wrap="square" lIns="0" tIns="0" rIns="0" bIns="0" rtlCol="0"/>
            <a:lstStyle/>
            <a:p>
              <a:endParaRPr/>
            </a:p>
          </p:txBody>
        </p:sp>
        <p:sp>
          <p:nvSpPr>
            <p:cNvPr id="5" name="object 5"/>
            <p:cNvSpPr/>
            <p:nvPr/>
          </p:nvSpPr>
          <p:spPr>
            <a:xfrm>
              <a:off x="3852671" y="5806440"/>
              <a:ext cx="4968240" cy="631190"/>
            </a:xfrm>
            <a:custGeom>
              <a:avLst/>
              <a:gdLst/>
              <a:ahLst/>
              <a:cxnLst/>
              <a:rect l="l" t="t" r="r" b="b"/>
              <a:pathLst>
                <a:path w="4968240" h="631189">
                  <a:moveTo>
                    <a:pt x="0" y="630936"/>
                  </a:moveTo>
                  <a:lnTo>
                    <a:pt x="4968239" y="630936"/>
                  </a:lnTo>
                  <a:lnTo>
                    <a:pt x="4968239" y="0"/>
                  </a:lnTo>
                  <a:lnTo>
                    <a:pt x="0" y="0"/>
                  </a:lnTo>
                  <a:lnTo>
                    <a:pt x="0" y="630936"/>
                  </a:lnTo>
                  <a:close/>
                </a:path>
              </a:pathLst>
            </a:custGeom>
            <a:ln w="25400">
              <a:solidFill>
                <a:srgbClr val="9FADAF"/>
              </a:solidFill>
            </a:ln>
          </p:spPr>
          <p:txBody>
            <a:bodyPr wrap="square" lIns="0" tIns="0" rIns="0" bIns="0" rtlCol="0"/>
            <a:lstStyle/>
            <a:p>
              <a:endParaRPr/>
            </a:p>
          </p:txBody>
        </p:sp>
        <p:pic>
          <p:nvPicPr>
            <p:cNvPr id="6" name="object 6"/>
            <p:cNvPicPr/>
            <p:nvPr/>
          </p:nvPicPr>
          <p:blipFill>
            <a:blip r:embed="rId3" cstate="print"/>
            <a:stretch>
              <a:fillRect/>
            </a:stretch>
          </p:blipFill>
          <p:spPr>
            <a:xfrm>
              <a:off x="3901439" y="5946648"/>
              <a:ext cx="4716018" cy="494563"/>
            </a:xfrm>
            <a:prstGeom prst="rect">
              <a:avLst/>
            </a:prstGeom>
          </p:spPr>
        </p:pic>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605788" y="5793740"/>
            <a:ext cx="7228205" cy="656590"/>
            <a:chOff x="1605788" y="5793740"/>
            <a:chExt cx="7228205" cy="656590"/>
          </a:xfrm>
        </p:grpSpPr>
        <p:sp>
          <p:nvSpPr>
            <p:cNvPr id="3" name="object 3"/>
            <p:cNvSpPr/>
            <p:nvPr/>
          </p:nvSpPr>
          <p:spPr>
            <a:xfrm>
              <a:off x="1618488" y="5806440"/>
              <a:ext cx="7202805" cy="631190"/>
            </a:xfrm>
            <a:custGeom>
              <a:avLst/>
              <a:gdLst/>
              <a:ahLst/>
              <a:cxnLst/>
              <a:rect l="l" t="t" r="r" b="b"/>
              <a:pathLst>
                <a:path w="7202805" h="631189">
                  <a:moveTo>
                    <a:pt x="7202423" y="0"/>
                  </a:moveTo>
                  <a:lnTo>
                    <a:pt x="0" y="0"/>
                  </a:lnTo>
                  <a:lnTo>
                    <a:pt x="0" y="630936"/>
                  </a:lnTo>
                  <a:lnTo>
                    <a:pt x="7202423" y="630936"/>
                  </a:lnTo>
                  <a:lnTo>
                    <a:pt x="7202423" y="0"/>
                  </a:lnTo>
                  <a:close/>
                </a:path>
              </a:pathLst>
            </a:custGeom>
            <a:solidFill>
              <a:srgbClr val="DAECEE"/>
            </a:solidFill>
          </p:spPr>
          <p:txBody>
            <a:bodyPr wrap="square" lIns="0" tIns="0" rIns="0" bIns="0" rtlCol="0"/>
            <a:lstStyle/>
            <a:p>
              <a:endParaRPr/>
            </a:p>
          </p:txBody>
        </p:sp>
        <p:sp>
          <p:nvSpPr>
            <p:cNvPr id="4" name="object 4"/>
            <p:cNvSpPr/>
            <p:nvPr/>
          </p:nvSpPr>
          <p:spPr>
            <a:xfrm>
              <a:off x="1618488" y="5806440"/>
              <a:ext cx="7202805" cy="631190"/>
            </a:xfrm>
            <a:custGeom>
              <a:avLst/>
              <a:gdLst/>
              <a:ahLst/>
              <a:cxnLst/>
              <a:rect l="l" t="t" r="r" b="b"/>
              <a:pathLst>
                <a:path w="7202805" h="631189">
                  <a:moveTo>
                    <a:pt x="0" y="630936"/>
                  </a:moveTo>
                  <a:lnTo>
                    <a:pt x="7202423" y="630936"/>
                  </a:lnTo>
                  <a:lnTo>
                    <a:pt x="7202423" y="0"/>
                  </a:lnTo>
                  <a:lnTo>
                    <a:pt x="0" y="0"/>
                  </a:lnTo>
                  <a:lnTo>
                    <a:pt x="0" y="630936"/>
                  </a:lnTo>
                  <a:close/>
                </a:path>
              </a:pathLst>
            </a:custGeom>
            <a:ln w="25400">
              <a:solidFill>
                <a:srgbClr val="9FADAF"/>
              </a:solidFill>
            </a:ln>
          </p:spPr>
          <p:txBody>
            <a:bodyPr wrap="square" lIns="0" tIns="0" rIns="0" bIns="0" rtlCol="0"/>
            <a:lstStyle/>
            <a:p>
              <a:endParaRPr/>
            </a:p>
          </p:txBody>
        </p:sp>
        <p:pic>
          <p:nvPicPr>
            <p:cNvPr id="5" name="object 5"/>
            <p:cNvPicPr/>
            <p:nvPr/>
          </p:nvPicPr>
          <p:blipFill>
            <a:blip r:embed="rId3" cstate="print"/>
            <a:stretch>
              <a:fillRect/>
            </a:stretch>
          </p:blipFill>
          <p:spPr>
            <a:xfrm>
              <a:off x="1700784" y="5943600"/>
              <a:ext cx="6678930" cy="491490"/>
            </a:xfrm>
            <a:prstGeom prst="rect">
              <a:avLst/>
            </a:prstGeom>
          </p:spPr>
        </p:pic>
      </p:grpSp>
      <p:sp>
        <p:nvSpPr>
          <p:cNvPr id="6" name="object 6"/>
          <p:cNvSpPr txBox="1">
            <a:spLocks noGrp="1"/>
          </p:cNvSpPr>
          <p:nvPr>
            <p:ph type="title"/>
          </p:nvPr>
        </p:nvSpPr>
        <p:spPr>
          <a:prstGeom prst="rect">
            <a:avLst/>
          </a:prstGeom>
        </p:spPr>
        <p:txBody>
          <a:bodyPr vert="horz" wrap="square" lIns="0" tIns="327025" rIns="0" bIns="0" rtlCol="0">
            <a:spAutoFit/>
          </a:bodyPr>
          <a:lstStyle/>
          <a:p>
            <a:pPr marL="2094864">
              <a:lnSpc>
                <a:spcPct val="100000"/>
              </a:lnSpc>
              <a:spcBef>
                <a:spcPts val="100"/>
              </a:spcBef>
            </a:pPr>
            <a:r>
              <a:rPr sz="3000" u="none" dirty="0"/>
              <a:t>Explicit</a:t>
            </a:r>
            <a:r>
              <a:rPr sz="3000" u="none" spc="-55" dirty="0"/>
              <a:t> </a:t>
            </a:r>
            <a:r>
              <a:rPr sz="3000" u="none" dirty="0"/>
              <a:t>Writing</a:t>
            </a:r>
            <a:r>
              <a:rPr sz="3000" u="none" spc="-120" dirty="0"/>
              <a:t> </a:t>
            </a:r>
            <a:r>
              <a:rPr sz="3000" u="none" spc="-10" dirty="0"/>
              <a:t>Process</a:t>
            </a:r>
            <a:endParaRPr sz="3000"/>
          </a:p>
        </p:txBody>
      </p:sp>
      <p:sp>
        <p:nvSpPr>
          <p:cNvPr id="7" name="object 7"/>
          <p:cNvSpPr txBox="1">
            <a:spLocks noGrp="1"/>
          </p:cNvSpPr>
          <p:nvPr>
            <p:ph type="body" idx="1"/>
          </p:nvPr>
        </p:nvSpPr>
        <p:spPr>
          <a:prstGeom prst="rect">
            <a:avLst/>
          </a:prstGeom>
        </p:spPr>
        <p:txBody>
          <a:bodyPr vert="horz" wrap="square" lIns="0" tIns="12700" rIns="0" bIns="0" rtlCol="0">
            <a:spAutoFit/>
          </a:bodyPr>
          <a:lstStyle/>
          <a:p>
            <a:pPr marL="469900" indent="-457200">
              <a:lnSpc>
                <a:spcPct val="100000"/>
              </a:lnSpc>
              <a:spcBef>
                <a:spcPts val="100"/>
              </a:spcBef>
              <a:buChar char="•"/>
              <a:tabLst>
                <a:tab pos="469900" algn="l"/>
              </a:tabLst>
            </a:pPr>
            <a:r>
              <a:rPr spc="-20" dirty="0"/>
              <a:t>Read</a:t>
            </a:r>
          </a:p>
          <a:p>
            <a:pPr marL="469900" indent="-457200">
              <a:lnSpc>
                <a:spcPct val="100000"/>
              </a:lnSpc>
              <a:spcBef>
                <a:spcPts val="5"/>
              </a:spcBef>
              <a:buChar char="•"/>
              <a:tabLst>
                <a:tab pos="469900" algn="l"/>
              </a:tabLst>
            </a:pPr>
            <a:r>
              <a:rPr dirty="0"/>
              <a:t>Book</a:t>
            </a:r>
            <a:r>
              <a:rPr spc="-50" dirty="0"/>
              <a:t> </a:t>
            </a:r>
            <a:r>
              <a:rPr spc="-10" dirty="0"/>
              <a:t>talk/grammar/vocabulary/drama</a:t>
            </a:r>
          </a:p>
          <a:p>
            <a:pPr marL="469900" indent="-457200">
              <a:lnSpc>
                <a:spcPct val="100000"/>
              </a:lnSpc>
              <a:buChar char="•"/>
              <a:tabLst>
                <a:tab pos="469900" algn="l"/>
              </a:tabLst>
            </a:pPr>
            <a:r>
              <a:rPr dirty="0"/>
              <a:t>Genre</a:t>
            </a:r>
            <a:r>
              <a:rPr spc="-30" dirty="0"/>
              <a:t> </a:t>
            </a:r>
            <a:r>
              <a:rPr spc="-10" dirty="0"/>
              <a:t>features</a:t>
            </a:r>
          </a:p>
          <a:p>
            <a:pPr marL="469900" indent="-457200">
              <a:lnSpc>
                <a:spcPct val="100000"/>
              </a:lnSpc>
              <a:buChar char="•"/>
              <a:tabLst>
                <a:tab pos="469900" algn="l"/>
              </a:tabLst>
            </a:pPr>
            <a:r>
              <a:rPr spc="-20" dirty="0"/>
              <a:t>Plan</a:t>
            </a:r>
          </a:p>
          <a:p>
            <a:pPr marL="469900" indent="-457200">
              <a:lnSpc>
                <a:spcPct val="100000"/>
              </a:lnSpc>
              <a:spcBef>
                <a:spcPts val="5"/>
              </a:spcBef>
              <a:buChar char="•"/>
              <a:tabLst>
                <a:tab pos="469900" algn="l"/>
              </a:tabLst>
            </a:pPr>
            <a:r>
              <a:rPr spc="-10" dirty="0"/>
              <a:t>Draft</a:t>
            </a:r>
          </a:p>
          <a:p>
            <a:pPr marL="469900" indent="-457200">
              <a:lnSpc>
                <a:spcPct val="100000"/>
              </a:lnSpc>
              <a:buChar char="•"/>
              <a:tabLst>
                <a:tab pos="469900" algn="l"/>
              </a:tabLst>
            </a:pPr>
            <a:r>
              <a:rPr dirty="0"/>
              <a:t>Edit</a:t>
            </a:r>
            <a:r>
              <a:rPr spc="-10" dirty="0"/>
              <a:t> </a:t>
            </a:r>
            <a:r>
              <a:rPr dirty="0"/>
              <a:t>and</a:t>
            </a:r>
            <a:r>
              <a:rPr spc="-30" dirty="0"/>
              <a:t> </a:t>
            </a:r>
            <a:r>
              <a:rPr spc="-10" dirty="0"/>
              <a:t>improve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1973452" y="990600"/>
            <a:ext cx="1969427" cy="2444978"/>
          </a:xfrm>
          <a:prstGeom prst="rect">
            <a:avLst/>
          </a:prstGeom>
        </p:spPr>
      </p:pic>
      <p:grpSp>
        <p:nvGrpSpPr>
          <p:cNvPr id="3" name="object 3"/>
          <p:cNvGrpSpPr/>
          <p:nvPr/>
        </p:nvGrpSpPr>
        <p:grpSpPr>
          <a:xfrm>
            <a:off x="1605788" y="5793740"/>
            <a:ext cx="7228205" cy="656590"/>
            <a:chOff x="1605788" y="5793740"/>
            <a:chExt cx="7228205" cy="656590"/>
          </a:xfrm>
        </p:grpSpPr>
        <p:sp>
          <p:nvSpPr>
            <p:cNvPr id="4" name="object 4"/>
            <p:cNvSpPr/>
            <p:nvPr/>
          </p:nvSpPr>
          <p:spPr>
            <a:xfrm>
              <a:off x="1618488" y="5806440"/>
              <a:ext cx="7202805" cy="631190"/>
            </a:xfrm>
            <a:custGeom>
              <a:avLst/>
              <a:gdLst/>
              <a:ahLst/>
              <a:cxnLst/>
              <a:rect l="l" t="t" r="r" b="b"/>
              <a:pathLst>
                <a:path w="7202805" h="631189">
                  <a:moveTo>
                    <a:pt x="7202423" y="0"/>
                  </a:moveTo>
                  <a:lnTo>
                    <a:pt x="0" y="0"/>
                  </a:lnTo>
                  <a:lnTo>
                    <a:pt x="0" y="630936"/>
                  </a:lnTo>
                  <a:lnTo>
                    <a:pt x="7202423" y="630936"/>
                  </a:lnTo>
                  <a:lnTo>
                    <a:pt x="7202423" y="0"/>
                  </a:lnTo>
                  <a:close/>
                </a:path>
              </a:pathLst>
            </a:custGeom>
            <a:solidFill>
              <a:srgbClr val="DAECEE"/>
            </a:solidFill>
          </p:spPr>
          <p:txBody>
            <a:bodyPr wrap="square" lIns="0" tIns="0" rIns="0" bIns="0" rtlCol="0"/>
            <a:lstStyle/>
            <a:p>
              <a:endParaRPr/>
            </a:p>
          </p:txBody>
        </p:sp>
        <p:sp>
          <p:nvSpPr>
            <p:cNvPr id="5" name="object 5"/>
            <p:cNvSpPr/>
            <p:nvPr/>
          </p:nvSpPr>
          <p:spPr>
            <a:xfrm>
              <a:off x="1618488" y="5806440"/>
              <a:ext cx="7202805" cy="631190"/>
            </a:xfrm>
            <a:custGeom>
              <a:avLst/>
              <a:gdLst/>
              <a:ahLst/>
              <a:cxnLst/>
              <a:rect l="l" t="t" r="r" b="b"/>
              <a:pathLst>
                <a:path w="7202805" h="631189">
                  <a:moveTo>
                    <a:pt x="0" y="630936"/>
                  </a:moveTo>
                  <a:lnTo>
                    <a:pt x="7202423" y="630936"/>
                  </a:lnTo>
                  <a:lnTo>
                    <a:pt x="7202423" y="0"/>
                  </a:lnTo>
                  <a:lnTo>
                    <a:pt x="0" y="0"/>
                  </a:lnTo>
                  <a:lnTo>
                    <a:pt x="0" y="630936"/>
                  </a:lnTo>
                  <a:close/>
                </a:path>
              </a:pathLst>
            </a:custGeom>
            <a:ln w="25400">
              <a:solidFill>
                <a:srgbClr val="9FADAF"/>
              </a:solidFill>
            </a:ln>
          </p:spPr>
          <p:txBody>
            <a:bodyPr wrap="square" lIns="0" tIns="0" rIns="0" bIns="0" rtlCol="0"/>
            <a:lstStyle/>
            <a:p>
              <a:endParaRPr/>
            </a:p>
          </p:txBody>
        </p:sp>
        <p:pic>
          <p:nvPicPr>
            <p:cNvPr id="6" name="object 6"/>
            <p:cNvPicPr/>
            <p:nvPr/>
          </p:nvPicPr>
          <p:blipFill>
            <a:blip r:embed="rId4" cstate="print"/>
            <a:stretch>
              <a:fillRect/>
            </a:stretch>
          </p:blipFill>
          <p:spPr>
            <a:xfrm>
              <a:off x="1700784" y="5943600"/>
              <a:ext cx="6678930" cy="491490"/>
            </a:xfrm>
            <a:prstGeom prst="rect">
              <a:avLst/>
            </a:prstGeom>
          </p:spPr>
        </p:pic>
      </p:grpSp>
      <p:sp>
        <p:nvSpPr>
          <p:cNvPr id="7" name="object 7"/>
          <p:cNvSpPr txBox="1">
            <a:spLocks noGrp="1"/>
          </p:cNvSpPr>
          <p:nvPr>
            <p:ph type="title"/>
          </p:nvPr>
        </p:nvSpPr>
        <p:spPr>
          <a:prstGeom prst="rect">
            <a:avLst/>
          </a:prstGeom>
        </p:spPr>
        <p:txBody>
          <a:bodyPr vert="horz" wrap="square" lIns="0" tIns="12700" rIns="0" bIns="0" rtlCol="0">
            <a:spAutoFit/>
          </a:bodyPr>
          <a:lstStyle/>
          <a:p>
            <a:pPr marL="103505" algn="ctr">
              <a:lnSpc>
                <a:spcPct val="100000"/>
              </a:lnSpc>
              <a:spcBef>
                <a:spcPts val="100"/>
              </a:spcBef>
            </a:pPr>
            <a:r>
              <a:rPr sz="3000" spc="-20" dirty="0"/>
              <a:t>Read</a:t>
            </a:r>
            <a:endParaRPr sz="3000"/>
          </a:p>
          <a:p>
            <a:pPr algn="ctr">
              <a:lnSpc>
                <a:spcPct val="100000"/>
              </a:lnSpc>
            </a:pPr>
            <a:r>
              <a:rPr sz="3000" u="none" dirty="0"/>
              <a:t>High</a:t>
            </a:r>
            <a:r>
              <a:rPr sz="3000" u="none" spc="-40" dirty="0"/>
              <a:t> </a:t>
            </a:r>
            <a:r>
              <a:rPr sz="3000" u="none" dirty="0"/>
              <a:t>quality</a:t>
            </a:r>
            <a:r>
              <a:rPr sz="3000" u="none" spc="-80" dirty="0"/>
              <a:t> </a:t>
            </a:r>
            <a:r>
              <a:rPr sz="3000" u="none" dirty="0"/>
              <a:t>texts are</a:t>
            </a:r>
            <a:r>
              <a:rPr sz="3000" u="none" spc="-10" dirty="0"/>
              <a:t> </a:t>
            </a:r>
            <a:r>
              <a:rPr sz="3000" u="none" dirty="0"/>
              <a:t>used</a:t>
            </a:r>
            <a:r>
              <a:rPr sz="3000" u="none" spc="-70" dirty="0"/>
              <a:t> </a:t>
            </a:r>
            <a:r>
              <a:rPr sz="3000" u="none" dirty="0"/>
              <a:t>as</a:t>
            </a:r>
            <a:r>
              <a:rPr sz="3000" u="none" spc="-40" dirty="0"/>
              <a:t> </a:t>
            </a:r>
            <a:r>
              <a:rPr sz="3000" u="none" dirty="0"/>
              <a:t>stimulus</a:t>
            </a:r>
            <a:r>
              <a:rPr sz="3000" u="none" spc="-65" dirty="0"/>
              <a:t> </a:t>
            </a:r>
            <a:r>
              <a:rPr sz="3000" u="none" dirty="0"/>
              <a:t>for</a:t>
            </a:r>
            <a:r>
              <a:rPr sz="3000" u="none" spc="-20" dirty="0"/>
              <a:t> </a:t>
            </a:r>
            <a:r>
              <a:rPr sz="3000" u="none" spc="-10" dirty="0"/>
              <a:t>writing.</a:t>
            </a:r>
            <a:endParaRPr sz="3000"/>
          </a:p>
        </p:txBody>
      </p:sp>
      <p:pic>
        <p:nvPicPr>
          <p:cNvPr id="8" name="object 8"/>
          <p:cNvPicPr/>
          <p:nvPr/>
        </p:nvPicPr>
        <p:blipFill>
          <a:blip r:embed="rId5" cstate="print"/>
          <a:stretch>
            <a:fillRect/>
          </a:stretch>
        </p:blipFill>
        <p:spPr>
          <a:xfrm>
            <a:off x="103631" y="1383791"/>
            <a:ext cx="2103120" cy="1786127"/>
          </a:xfrm>
          <a:prstGeom prst="rect">
            <a:avLst/>
          </a:prstGeom>
        </p:spPr>
      </p:pic>
      <p:pic>
        <p:nvPicPr>
          <p:cNvPr id="9" name="object 9"/>
          <p:cNvPicPr/>
          <p:nvPr/>
        </p:nvPicPr>
        <p:blipFill>
          <a:blip r:embed="rId6" cstate="print"/>
          <a:stretch>
            <a:fillRect/>
          </a:stretch>
        </p:blipFill>
        <p:spPr>
          <a:xfrm>
            <a:off x="252984" y="3252215"/>
            <a:ext cx="2142743" cy="2121407"/>
          </a:xfrm>
          <a:prstGeom prst="rect">
            <a:avLst/>
          </a:prstGeom>
        </p:spPr>
      </p:pic>
      <p:grpSp>
        <p:nvGrpSpPr>
          <p:cNvPr id="10" name="object 10"/>
          <p:cNvGrpSpPr/>
          <p:nvPr/>
        </p:nvGrpSpPr>
        <p:grpSpPr>
          <a:xfrm>
            <a:off x="2406613" y="1153395"/>
            <a:ext cx="6583680" cy="4489450"/>
            <a:chOff x="2474976" y="1146063"/>
            <a:chExt cx="6583680" cy="4489450"/>
          </a:xfrm>
        </p:grpSpPr>
        <p:pic>
          <p:nvPicPr>
            <p:cNvPr id="11" name="object 11"/>
            <p:cNvPicPr/>
            <p:nvPr/>
          </p:nvPicPr>
          <p:blipFill>
            <a:blip r:embed="rId7" cstate="print"/>
            <a:stretch>
              <a:fillRect/>
            </a:stretch>
          </p:blipFill>
          <p:spPr>
            <a:xfrm>
              <a:off x="7007352" y="3285744"/>
              <a:ext cx="1813559" cy="2264664"/>
            </a:xfrm>
            <a:prstGeom prst="rect">
              <a:avLst/>
            </a:prstGeom>
          </p:spPr>
        </p:pic>
        <p:pic>
          <p:nvPicPr>
            <p:cNvPr id="12" name="object 12"/>
            <p:cNvPicPr/>
            <p:nvPr/>
          </p:nvPicPr>
          <p:blipFill>
            <a:blip r:embed="rId8" cstate="print"/>
            <a:stretch>
              <a:fillRect/>
            </a:stretch>
          </p:blipFill>
          <p:spPr>
            <a:xfrm>
              <a:off x="5330952" y="1298448"/>
              <a:ext cx="1755648" cy="2033015"/>
            </a:xfrm>
            <a:prstGeom prst="rect">
              <a:avLst/>
            </a:prstGeom>
          </p:spPr>
        </p:pic>
        <p:pic>
          <p:nvPicPr>
            <p:cNvPr id="13" name="object 13"/>
            <p:cNvPicPr/>
            <p:nvPr/>
          </p:nvPicPr>
          <p:blipFill>
            <a:blip r:embed="rId9" cstate="print"/>
            <a:stretch>
              <a:fillRect/>
            </a:stretch>
          </p:blipFill>
          <p:spPr>
            <a:xfrm>
              <a:off x="6948297" y="1146063"/>
              <a:ext cx="2110104" cy="2099675"/>
            </a:xfrm>
            <a:prstGeom prst="rect">
              <a:avLst/>
            </a:prstGeom>
          </p:spPr>
        </p:pic>
        <p:pic>
          <p:nvPicPr>
            <p:cNvPr id="14" name="object 14"/>
            <p:cNvPicPr/>
            <p:nvPr/>
          </p:nvPicPr>
          <p:blipFill>
            <a:blip r:embed="rId10" cstate="print"/>
            <a:stretch>
              <a:fillRect/>
            </a:stretch>
          </p:blipFill>
          <p:spPr>
            <a:xfrm>
              <a:off x="4644008" y="3394456"/>
              <a:ext cx="2460320" cy="2240800"/>
            </a:xfrm>
            <a:prstGeom prst="rect">
              <a:avLst/>
            </a:prstGeom>
          </p:spPr>
        </p:pic>
        <p:pic>
          <p:nvPicPr>
            <p:cNvPr id="15" name="object 15"/>
            <p:cNvPicPr/>
            <p:nvPr/>
          </p:nvPicPr>
          <p:blipFill>
            <a:blip r:embed="rId11" cstate="print"/>
            <a:stretch>
              <a:fillRect/>
            </a:stretch>
          </p:blipFill>
          <p:spPr>
            <a:xfrm>
              <a:off x="2474976" y="3486912"/>
              <a:ext cx="2170176" cy="2103120"/>
            </a:xfrm>
            <a:prstGeom prst="rect">
              <a:avLst/>
            </a:prstGeom>
          </p:spPr>
        </p:pic>
        <p:pic>
          <p:nvPicPr>
            <p:cNvPr id="16" name="object 16"/>
            <p:cNvPicPr/>
            <p:nvPr/>
          </p:nvPicPr>
          <p:blipFill>
            <a:blip r:embed="rId12" cstate="print"/>
            <a:stretch>
              <a:fillRect/>
            </a:stretch>
          </p:blipFill>
          <p:spPr>
            <a:xfrm>
              <a:off x="3697224" y="1432560"/>
              <a:ext cx="1725168" cy="1962912"/>
            </a:xfrm>
            <a:prstGeom prst="rect">
              <a:avLst/>
            </a:prstGeom>
          </p:spPr>
        </p:pic>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678939" y="6080252"/>
            <a:ext cx="7225030" cy="656590"/>
            <a:chOff x="1678939" y="6080252"/>
            <a:chExt cx="7225030" cy="656590"/>
          </a:xfrm>
        </p:grpSpPr>
        <p:sp>
          <p:nvSpPr>
            <p:cNvPr id="3" name="object 3"/>
            <p:cNvSpPr/>
            <p:nvPr/>
          </p:nvSpPr>
          <p:spPr>
            <a:xfrm>
              <a:off x="1691639" y="6092952"/>
              <a:ext cx="7199630" cy="631190"/>
            </a:xfrm>
            <a:custGeom>
              <a:avLst/>
              <a:gdLst/>
              <a:ahLst/>
              <a:cxnLst/>
              <a:rect l="l" t="t" r="r" b="b"/>
              <a:pathLst>
                <a:path w="7199630" h="631190">
                  <a:moveTo>
                    <a:pt x="7199375" y="0"/>
                  </a:moveTo>
                  <a:lnTo>
                    <a:pt x="0" y="0"/>
                  </a:lnTo>
                  <a:lnTo>
                    <a:pt x="0" y="630936"/>
                  </a:lnTo>
                  <a:lnTo>
                    <a:pt x="7199375" y="630936"/>
                  </a:lnTo>
                  <a:lnTo>
                    <a:pt x="7199375" y="0"/>
                  </a:lnTo>
                  <a:close/>
                </a:path>
              </a:pathLst>
            </a:custGeom>
            <a:solidFill>
              <a:srgbClr val="DAECEE"/>
            </a:solidFill>
          </p:spPr>
          <p:txBody>
            <a:bodyPr wrap="square" lIns="0" tIns="0" rIns="0" bIns="0" rtlCol="0"/>
            <a:lstStyle/>
            <a:p>
              <a:endParaRPr/>
            </a:p>
          </p:txBody>
        </p:sp>
        <p:sp>
          <p:nvSpPr>
            <p:cNvPr id="4" name="object 4"/>
            <p:cNvSpPr/>
            <p:nvPr/>
          </p:nvSpPr>
          <p:spPr>
            <a:xfrm>
              <a:off x="1691639" y="6092952"/>
              <a:ext cx="7199630" cy="631190"/>
            </a:xfrm>
            <a:custGeom>
              <a:avLst/>
              <a:gdLst/>
              <a:ahLst/>
              <a:cxnLst/>
              <a:rect l="l" t="t" r="r" b="b"/>
              <a:pathLst>
                <a:path w="7199630" h="631190">
                  <a:moveTo>
                    <a:pt x="0" y="630936"/>
                  </a:moveTo>
                  <a:lnTo>
                    <a:pt x="7199375" y="630936"/>
                  </a:lnTo>
                  <a:lnTo>
                    <a:pt x="7199375" y="0"/>
                  </a:lnTo>
                  <a:lnTo>
                    <a:pt x="0" y="0"/>
                  </a:lnTo>
                  <a:lnTo>
                    <a:pt x="0" y="630936"/>
                  </a:lnTo>
                  <a:close/>
                </a:path>
              </a:pathLst>
            </a:custGeom>
            <a:ln w="25400">
              <a:solidFill>
                <a:srgbClr val="9FADAF"/>
              </a:solidFill>
            </a:ln>
          </p:spPr>
          <p:txBody>
            <a:bodyPr wrap="square" lIns="0" tIns="0" rIns="0" bIns="0" rtlCol="0"/>
            <a:lstStyle/>
            <a:p>
              <a:endParaRPr/>
            </a:p>
          </p:txBody>
        </p:sp>
        <p:pic>
          <p:nvPicPr>
            <p:cNvPr id="5" name="object 5"/>
            <p:cNvPicPr/>
            <p:nvPr/>
          </p:nvPicPr>
          <p:blipFill>
            <a:blip r:embed="rId3" cstate="print"/>
            <a:stretch>
              <a:fillRect/>
            </a:stretch>
          </p:blipFill>
          <p:spPr>
            <a:xfrm>
              <a:off x="1773935" y="6230112"/>
              <a:ext cx="6675881" cy="494563"/>
            </a:xfrm>
            <a:prstGeom prst="rect">
              <a:avLst/>
            </a:prstGeom>
          </p:spPr>
        </p:pic>
      </p:grpSp>
      <p:grpSp>
        <p:nvGrpSpPr>
          <p:cNvPr id="6" name="object 6"/>
          <p:cNvGrpSpPr/>
          <p:nvPr/>
        </p:nvGrpSpPr>
        <p:grpSpPr>
          <a:xfrm>
            <a:off x="155447" y="161544"/>
            <a:ext cx="8808720" cy="5709285"/>
            <a:chOff x="155447" y="161544"/>
            <a:chExt cx="8808720" cy="5709285"/>
          </a:xfrm>
        </p:grpSpPr>
        <p:pic>
          <p:nvPicPr>
            <p:cNvPr id="7" name="object 7"/>
            <p:cNvPicPr/>
            <p:nvPr/>
          </p:nvPicPr>
          <p:blipFill>
            <a:blip r:embed="rId4" cstate="print"/>
            <a:stretch>
              <a:fillRect/>
            </a:stretch>
          </p:blipFill>
          <p:spPr>
            <a:xfrm>
              <a:off x="155447" y="1286256"/>
              <a:ext cx="3169919" cy="3410711"/>
            </a:xfrm>
            <a:prstGeom prst="rect">
              <a:avLst/>
            </a:prstGeom>
          </p:spPr>
        </p:pic>
        <p:pic>
          <p:nvPicPr>
            <p:cNvPr id="8" name="object 8"/>
            <p:cNvPicPr/>
            <p:nvPr/>
          </p:nvPicPr>
          <p:blipFill>
            <a:blip r:embed="rId5" cstate="print"/>
            <a:stretch>
              <a:fillRect/>
            </a:stretch>
          </p:blipFill>
          <p:spPr>
            <a:xfrm>
              <a:off x="3368040" y="3142488"/>
              <a:ext cx="4032504" cy="2727960"/>
            </a:xfrm>
            <a:prstGeom prst="rect">
              <a:avLst/>
            </a:prstGeom>
          </p:spPr>
        </p:pic>
        <p:pic>
          <p:nvPicPr>
            <p:cNvPr id="9" name="object 9"/>
            <p:cNvPicPr/>
            <p:nvPr/>
          </p:nvPicPr>
          <p:blipFill>
            <a:blip r:embed="rId6" cstate="print"/>
            <a:stretch>
              <a:fillRect/>
            </a:stretch>
          </p:blipFill>
          <p:spPr>
            <a:xfrm>
              <a:off x="6367271" y="161544"/>
              <a:ext cx="2596896" cy="3337559"/>
            </a:xfrm>
            <a:prstGeom prst="rect">
              <a:avLst/>
            </a:prstGeom>
          </p:spPr>
        </p:pic>
      </p:grpSp>
      <p:sp>
        <p:nvSpPr>
          <p:cNvPr id="10" name="object 10"/>
          <p:cNvSpPr txBox="1">
            <a:spLocks noGrp="1"/>
          </p:cNvSpPr>
          <p:nvPr>
            <p:ph type="title"/>
          </p:nvPr>
        </p:nvSpPr>
        <p:spPr>
          <a:xfrm>
            <a:off x="269849" y="148589"/>
            <a:ext cx="5940425" cy="453390"/>
          </a:xfrm>
          <a:prstGeom prst="rect">
            <a:avLst/>
          </a:prstGeom>
        </p:spPr>
        <p:txBody>
          <a:bodyPr vert="horz" wrap="square" lIns="0" tIns="13335" rIns="0" bIns="0" rtlCol="0">
            <a:spAutoFit/>
          </a:bodyPr>
          <a:lstStyle/>
          <a:p>
            <a:pPr marL="12700">
              <a:lnSpc>
                <a:spcPct val="100000"/>
              </a:lnSpc>
              <a:spcBef>
                <a:spcPts val="105"/>
              </a:spcBef>
            </a:pPr>
            <a:r>
              <a:rPr dirty="0"/>
              <a:t>Book</a:t>
            </a:r>
            <a:r>
              <a:rPr spc="-30" dirty="0"/>
              <a:t> </a:t>
            </a:r>
            <a:r>
              <a:rPr spc="-10" dirty="0"/>
              <a:t>talk/grammar/vocabulary/drama</a:t>
            </a:r>
          </a:p>
        </p:txBody>
      </p:sp>
      <p:sp>
        <p:nvSpPr>
          <p:cNvPr id="11" name="object 11"/>
          <p:cNvSpPr txBox="1"/>
          <p:nvPr/>
        </p:nvSpPr>
        <p:spPr>
          <a:xfrm>
            <a:off x="269849" y="575563"/>
            <a:ext cx="5986145" cy="453390"/>
          </a:xfrm>
          <a:prstGeom prst="rect">
            <a:avLst/>
          </a:prstGeom>
        </p:spPr>
        <p:txBody>
          <a:bodyPr vert="horz" wrap="square" lIns="0" tIns="13335" rIns="0" bIns="0" rtlCol="0">
            <a:spAutoFit/>
          </a:bodyPr>
          <a:lstStyle/>
          <a:p>
            <a:pPr marL="469900" indent="-457200">
              <a:lnSpc>
                <a:spcPct val="100000"/>
              </a:lnSpc>
              <a:spcBef>
                <a:spcPts val="105"/>
              </a:spcBef>
              <a:buChar char="•"/>
              <a:tabLst>
                <a:tab pos="469900" algn="l"/>
              </a:tabLst>
            </a:pPr>
            <a:r>
              <a:rPr sz="2800" dirty="0">
                <a:solidFill>
                  <a:srgbClr val="6B6BCF"/>
                </a:solidFill>
                <a:latin typeface="Arial"/>
                <a:cs typeface="Arial"/>
              </a:rPr>
              <a:t>Develops</a:t>
            </a:r>
            <a:r>
              <a:rPr sz="2800" spc="-10" dirty="0">
                <a:solidFill>
                  <a:srgbClr val="6B6BCF"/>
                </a:solidFill>
                <a:latin typeface="Arial"/>
                <a:cs typeface="Arial"/>
              </a:rPr>
              <a:t> </a:t>
            </a:r>
            <a:r>
              <a:rPr sz="2800" dirty="0">
                <a:solidFill>
                  <a:srgbClr val="6B6BCF"/>
                </a:solidFill>
                <a:latin typeface="Arial"/>
                <a:cs typeface="Arial"/>
              </a:rPr>
              <a:t>understanding</a:t>
            </a:r>
            <a:r>
              <a:rPr sz="2800" spc="-60" dirty="0">
                <a:solidFill>
                  <a:srgbClr val="6B6BCF"/>
                </a:solidFill>
                <a:latin typeface="Arial"/>
                <a:cs typeface="Arial"/>
              </a:rPr>
              <a:t> </a:t>
            </a:r>
            <a:r>
              <a:rPr sz="2800" dirty="0">
                <a:solidFill>
                  <a:srgbClr val="6B6BCF"/>
                </a:solidFill>
                <a:latin typeface="Arial"/>
                <a:cs typeface="Arial"/>
              </a:rPr>
              <a:t>of</a:t>
            </a:r>
            <a:r>
              <a:rPr sz="2800" spc="-70" dirty="0">
                <a:solidFill>
                  <a:srgbClr val="6B6BCF"/>
                </a:solidFill>
                <a:latin typeface="Arial"/>
                <a:cs typeface="Arial"/>
              </a:rPr>
              <a:t> </a:t>
            </a:r>
            <a:r>
              <a:rPr sz="2800" dirty="0">
                <a:solidFill>
                  <a:srgbClr val="6B6BCF"/>
                </a:solidFill>
                <a:latin typeface="Arial"/>
                <a:cs typeface="Arial"/>
              </a:rPr>
              <a:t>the</a:t>
            </a:r>
            <a:r>
              <a:rPr sz="2800" spc="-60" dirty="0">
                <a:solidFill>
                  <a:srgbClr val="6B6BCF"/>
                </a:solidFill>
                <a:latin typeface="Arial"/>
                <a:cs typeface="Arial"/>
              </a:rPr>
              <a:t> </a:t>
            </a:r>
            <a:r>
              <a:rPr sz="2800" spc="-20" dirty="0">
                <a:solidFill>
                  <a:srgbClr val="6B6BCF"/>
                </a:solidFill>
                <a:latin typeface="Arial"/>
                <a:cs typeface="Arial"/>
              </a:rPr>
              <a:t>text</a:t>
            </a:r>
            <a:endParaRPr sz="2800">
              <a:latin typeface="Arial"/>
              <a:cs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678939" y="6080252"/>
            <a:ext cx="7225030" cy="656590"/>
            <a:chOff x="1678939" y="6080252"/>
            <a:chExt cx="7225030" cy="656590"/>
          </a:xfrm>
        </p:grpSpPr>
        <p:sp>
          <p:nvSpPr>
            <p:cNvPr id="3" name="object 3"/>
            <p:cNvSpPr/>
            <p:nvPr/>
          </p:nvSpPr>
          <p:spPr>
            <a:xfrm>
              <a:off x="1691639" y="6092952"/>
              <a:ext cx="7199630" cy="631190"/>
            </a:xfrm>
            <a:custGeom>
              <a:avLst/>
              <a:gdLst/>
              <a:ahLst/>
              <a:cxnLst/>
              <a:rect l="l" t="t" r="r" b="b"/>
              <a:pathLst>
                <a:path w="7199630" h="631190">
                  <a:moveTo>
                    <a:pt x="7199375" y="0"/>
                  </a:moveTo>
                  <a:lnTo>
                    <a:pt x="0" y="0"/>
                  </a:lnTo>
                  <a:lnTo>
                    <a:pt x="0" y="630936"/>
                  </a:lnTo>
                  <a:lnTo>
                    <a:pt x="7199375" y="630936"/>
                  </a:lnTo>
                  <a:lnTo>
                    <a:pt x="7199375" y="0"/>
                  </a:lnTo>
                  <a:close/>
                </a:path>
              </a:pathLst>
            </a:custGeom>
            <a:solidFill>
              <a:srgbClr val="DAECEE"/>
            </a:solidFill>
          </p:spPr>
          <p:txBody>
            <a:bodyPr wrap="square" lIns="0" tIns="0" rIns="0" bIns="0" rtlCol="0"/>
            <a:lstStyle/>
            <a:p>
              <a:endParaRPr/>
            </a:p>
          </p:txBody>
        </p:sp>
        <p:sp>
          <p:nvSpPr>
            <p:cNvPr id="4" name="object 4"/>
            <p:cNvSpPr/>
            <p:nvPr/>
          </p:nvSpPr>
          <p:spPr>
            <a:xfrm>
              <a:off x="1691639" y="6092952"/>
              <a:ext cx="7199630" cy="631190"/>
            </a:xfrm>
            <a:custGeom>
              <a:avLst/>
              <a:gdLst/>
              <a:ahLst/>
              <a:cxnLst/>
              <a:rect l="l" t="t" r="r" b="b"/>
              <a:pathLst>
                <a:path w="7199630" h="631190">
                  <a:moveTo>
                    <a:pt x="0" y="630936"/>
                  </a:moveTo>
                  <a:lnTo>
                    <a:pt x="7199375" y="630936"/>
                  </a:lnTo>
                  <a:lnTo>
                    <a:pt x="7199375" y="0"/>
                  </a:lnTo>
                  <a:lnTo>
                    <a:pt x="0" y="0"/>
                  </a:lnTo>
                  <a:lnTo>
                    <a:pt x="0" y="630936"/>
                  </a:lnTo>
                  <a:close/>
                </a:path>
              </a:pathLst>
            </a:custGeom>
            <a:ln w="25400">
              <a:solidFill>
                <a:srgbClr val="9FADAF"/>
              </a:solidFill>
            </a:ln>
          </p:spPr>
          <p:txBody>
            <a:bodyPr wrap="square" lIns="0" tIns="0" rIns="0" bIns="0" rtlCol="0"/>
            <a:lstStyle/>
            <a:p>
              <a:endParaRPr/>
            </a:p>
          </p:txBody>
        </p:sp>
        <p:pic>
          <p:nvPicPr>
            <p:cNvPr id="5" name="object 5"/>
            <p:cNvPicPr/>
            <p:nvPr/>
          </p:nvPicPr>
          <p:blipFill>
            <a:blip r:embed="rId3" cstate="print"/>
            <a:stretch>
              <a:fillRect/>
            </a:stretch>
          </p:blipFill>
          <p:spPr>
            <a:xfrm>
              <a:off x="1773935" y="6230112"/>
              <a:ext cx="6675881" cy="494563"/>
            </a:xfrm>
            <a:prstGeom prst="rect">
              <a:avLst/>
            </a:prstGeom>
          </p:spPr>
        </p:pic>
      </p:grpSp>
      <p:pic>
        <p:nvPicPr>
          <p:cNvPr id="6" name="object 6"/>
          <p:cNvPicPr/>
          <p:nvPr/>
        </p:nvPicPr>
        <p:blipFill>
          <a:blip r:embed="rId4" cstate="print"/>
          <a:stretch>
            <a:fillRect/>
          </a:stretch>
        </p:blipFill>
        <p:spPr>
          <a:xfrm>
            <a:off x="280415" y="2014727"/>
            <a:ext cx="2761488" cy="1706880"/>
          </a:xfrm>
          <a:prstGeom prst="rect">
            <a:avLst/>
          </a:prstGeom>
        </p:spPr>
      </p:pic>
      <p:pic>
        <p:nvPicPr>
          <p:cNvPr id="7" name="object 7"/>
          <p:cNvPicPr/>
          <p:nvPr/>
        </p:nvPicPr>
        <p:blipFill>
          <a:blip r:embed="rId5" cstate="print"/>
          <a:stretch>
            <a:fillRect/>
          </a:stretch>
        </p:blipFill>
        <p:spPr>
          <a:xfrm>
            <a:off x="3310128" y="1993392"/>
            <a:ext cx="1871472" cy="1840992"/>
          </a:xfrm>
          <a:prstGeom prst="rect">
            <a:avLst/>
          </a:prstGeom>
        </p:spPr>
      </p:pic>
      <p:pic>
        <p:nvPicPr>
          <p:cNvPr id="8" name="object 8"/>
          <p:cNvPicPr/>
          <p:nvPr/>
        </p:nvPicPr>
        <p:blipFill>
          <a:blip r:embed="rId6" cstate="print"/>
          <a:stretch>
            <a:fillRect/>
          </a:stretch>
        </p:blipFill>
        <p:spPr>
          <a:xfrm>
            <a:off x="5446776" y="1874520"/>
            <a:ext cx="3291839" cy="1999487"/>
          </a:xfrm>
          <a:prstGeom prst="rect">
            <a:avLst/>
          </a:prstGeom>
        </p:spPr>
      </p:pic>
      <p:sp>
        <p:nvSpPr>
          <p:cNvPr id="9" name="object 9"/>
          <p:cNvSpPr txBox="1"/>
          <p:nvPr/>
        </p:nvSpPr>
        <p:spPr>
          <a:xfrm>
            <a:off x="1702435" y="96977"/>
            <a:ext cx="6534784" cy="1308100"/>
          </a:xfrm>
          <a:prstGeom prst="rect">
            <a:avLst/>
          </a:prstGeom>
        </p:spPr>
        <p:txBody>
          <a:bodyPr vert="horz" wrap="square" lIns="0" tIns="13970" rIns="0" bIns="0" rtlCol="0">
            <a:spAutoFit/>
          </a:bodyPr>
          <a:lstStyle/>
          <a:p>
            <a:pPr marL="12700">
              <a:lnSpc>
                <a:spcPct val="100000"/>
              </a:lnSpc>
              <a:spcBef>
                <a:spcPts val="110"/>
              </a:spcBef>
            </a:pPr>
            <a:r>
              <a:rPr sz="2800" u="sng" dirty="0">
                <a:solidFill>
                  <a:srgbClr val="6B6BCF"/>
                </a:solidFill>
                <a:uFill>
                  <a:solidFill>
                    <a:srgbClr val="6B6BCF"/>
                  </a:solidFill>
                </a:uFill>
                <a:latin typeface="Arial"/>
                <a:cs typeface="Arial"/>
              </a:rPr>
              <a:t>Genre</a:t>
            </a:r>
            <a:r>
              <a:rPr sz="2800" u="sng" spc="-45" dirty="0">
                <a:solidFill>
                  <a:srgbClr val="6B6BCF"/>
                </a:solidFill>
                <a:uFill>
                  <a:solidFill>
                    <a:srgbClr val="6B6BCF"/>
                  </a:solidFill>
                </a:uFill>
                <a:latin typeface="Arial"/>
                <a:cs typeface="Arial"/>
              </a:rPr>
              <a:t> </a:t>
            </a:r>
            <a:r>
              <a:rPr sz="2800" u="sng" spc="-10" dirty="0">
                <a:solidFill>
                  <a:srgbClr val="6B6BCF"/>
                </a:solidFill>
                <a:uFill>
                  <a:solidFill>
                    <a:srgbClr val="6B6BCF"/>
                  </a:solidFill>
                </a:uFill>
                <a:latin typeface="Arial"/>
                <a:cs typeface="Arial"/>
              </a:rPr>
              <a:t>features</a:t>
            </a:r>
            <a:endParaRPr sz="2800">
              <a:latin typeface="Arial"/>
              <a:cs typeface="Arial"/>
            </a:endParaRPr>
          </a:p>
          <a:p>
            <a:pPr marL="469900" indent="-457200">
              <a:lnSpc>
                <a:spcPct val="100000"/>
              </a:lnSpc>
              <a:buChar char="•"/>
              <a:tabLst>
                <a:tab pos="469900" algn="l"/>
              </a:tabLst>
            </a:pPr>
            <a:r>
              <a:rPr sz="2800" dirty="0">
                <a:solidFill>
                  <a:srgbClr val="6B6BCF"/>
                </a:solidFill>
                <a:latin typeface="Arial"/>
                <a:cs typeface="Arial"/>
              </a:rPr>
              <a:t>What</a:t>
            </a:r>
            <a:r>
              <a:rPr sz="2800" spc="-80" dirty="0">
                <a:solidFill>
                  <a:srgbClr val="6B6BCF"/>
                </a:solidFill>
                <a:latin typeface="Arial"/>
                <a:cs typeface="Arial"/>
              </a:rPr>
              <a:t> </a:t>
            </a:r>
            <a:r>
              <a:rPr sz="2800" dirty="0">
                <a:solidFill>
                  <a:srgbClr val="6B6BCF"/>
                </a:solidFill>
                <a:latin typeface="Arial"/>
                <a:cs typeface="Arial"/>
              </a:rPr>
              <a:t>do</a:t>
            </a:r>
            <a:r>
              <a:rPr sz="2800" spc="-30" dirty="0">
                <a:solidFill>
                  <a:srgbClr val="6B6BCF"/>
                </a:solidFill>
                <a:latin typeface="Arial"/>
                <a:cs typeface="Arial"/>
              </a:rPr>
              <a:t> </a:t>
            </a:r>
            <a:r>
              <a:rPr sz="2800" dirty="0">
                <a:solidFill>
                  <a:srgbClr val="6B6BCF"/>
                </a:solidFill>
                <a:latin typeface="Arial"/>
                <a:cs typeface="Arial"/>
              </a:rPr>
              <a:t>these</a:t>
            </a:r>
            <a:r>
              <a:rPr sz="2800" spc="-45" dirty="0">
                <a:solidFill>
                  <a:srgbClr val="6B6BCF"/>
                </a:solidFill>
                <a:latin typeface="Arial"/>
                <a:cs typeface="Arial"/>
              </a:rPr>
              <a:t> </a:t>
            </a:r>
            <a:r>
              <a:rPr sz="2800" dirty="0">
                <a:solidFill>
                  <a:srgbClr val="6B6BCF"/>
                </a:solidFill>
                <a:latin typeface="Arial"/>
                <a:cs typeface="Arial"/>
              </a:rPr>
              <a:t>texts</a:t>
            </a:r>
            <a:r>
              <a:rPr sz="2800" spc="-15" dirty="0">
                <a:solidFill>
                  <a:srgbClr val="6B6BCF"/>
                </a:solidFill>
                <a:latin typeface="Arial"/>
                <a:cs typeface="Arial"/>
              </a:rPr>
              <a:t> </a:t>
            </a:r>
            <a:r>
              <a:rPr sz="2800" dirty="0">
                <a:solidFill>
                  <a:srgbClr val="6B6BCF"/>
                </a:solidFill>
                <a:latin typeface="Arial"/>
                <a:cs typeface="Arial"/>
              </a:rPr>
              <a:t>have</a:t>
            </a:r>
            <a:r>
              <a:rPr sz="2800" spc="20" dirty="0">
                <a:solidFill>
                  <a:srgbClr val="6B6BCF"/>
                </a:solidFill>
                <a:latin typeface="Arial"/>
                <a:cs typeface="Arial"/>
              </a:rPr>
              <a:t> </a:t>
            </a:r>
            <a:r>
              <a:rPr sz="2800" dirty="0">
                <a:solidFill>
                  <a:srgbClr val="6B6BCF"/>
                </a:solidFill>
                <a:latin typeface="Arial"/>
                <a:cs typeface="Arial"/>
              </a:rPr>
              <a:t>in</a:t>
            </a:r>
            <a:r>
              <a:rPr sz="2800" spc="-25" dirty="0">
                <a:solidFill>
                  <a:srgbClr val="6B6BCF"/>
                </a:solidFill>
                <a:latin typeface="Arial"/>
                <a:cs typeface="Arial"/>
              </a:rPr>
              <a:t> </a:t>
            </a:r>
            <a:r>
              <a:rPr sz="2800" spc="-10" dirty="0">
                <a:solidFill>
                  <a:srgbClr val="6B6BCF"/>
                </a:solidFill>
                <a:latin typeface="Arial"/>
                <a:cs typeface="Arial"/>
              </a:rPr>
              <a:t>common?</a:t>
            </a:r>
            <a:endParaRPr sz="2800">
              <a:latin typeface="Arial"/>
              <a:cs typeface="Arial"/>
            </a:endParaRPr>
          </a:p>
          <a:p>
            <a:pPr marL="469900" indent="-457200">
              <a:lnSpc>
                <a:spcPct val="100000"/>
              </a:lnSpc>
              <a:spcBef>
                <a:spcPts val="5"/>
              </a:spcBef>
              <a:buChar char="•"/>
              <a:tabLst>
                <a:tab pos="469900" algn="l"/>
              </a:tabLst>
            </a:pPr>
            <a:r>
              <a:rPr sz="2800" spc="-10" dirty="0">
                <a:solidFill>
                  <a:srgbClr val="6B6BCF"/>
                </a:solidFill>
                <a:latin typeface="Arial"/>
                <a:cs typeface="Arial"/>
              </a:rPr>
              <a:t>Co-</a:t>
            </a:r>
            <a:r>
              <a:rPr sz="2800" dirty="0">
                <a:solidFill>
                  <a:srgbClr val="6B6BCF"/>
                </a:solidFill>
                <a:latin typeface="Arial"/>
                <a:cs typeface="Arial"/>
              </a:rPr>
              <a:t>construct</a:t>
            </a:r>
            <a:r>
              <a:rPr sz="2800" spc="-5" dirty="0">
                <a:solidFill>
                  <a:srgbClr val="6B6BCF"/>
                </a:solidFill>
                <a:latin typeface="Arial"/>
                <a:cs typeface="Arial"/>
              </a:rPr>
              <a:t> </a:t>
            </a:r>
            <a:r>
              <a:rPr sz="2800" dirty="0">
                <a:solidFill>
                  <a:srgbClr val="6B6BCF"/>
                </a:solidFill>
                <a:latin typeface="Arial"/>
                <a:cs typeface="Arial"/>
              </a:rPr>
              <a:t>success</a:t>
            </a:r>
            <a:r>
              <a:rPr sz="2800" spc="-25" dirty="0">
                <a:solidFill>
                  <a:srgbClr val="6B6BCF"/>
                </a:solidFill>
                <a:latin typeface="Arial"/>
                <a:cs typeface="Arial"/>
              </a:rPr>
              <a:t> </a:t>
            </a:r>
            <a:r>
              <a:rPr sz="2800" spc="-10" dirty="0">
                <a:solidFill>
                  <a:srgbClr val="6B6BCF"/>
                </a:solidFill>
                <a:latin typeface="Arial"/>
                <a:cs typeface="Arial"/>
              </a:rPr>
              <a:t>criteria</a:t>
            </a:r>
            <a:endParaRPr sz="2800">
              <a:latin typeface="Arial"/>
              <a:cs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899160" y="908303"/>
            <a:ext cx="8004809" cy="5828665"/>
            <a:chOff x="899160" y="908303"/>
            <a:chExt cx="8004809" cy="5828665"/>
          </a:xfrm>
        </p:grpSpPr>
        <p:sp>
          <p:nvSpPr>
            <p:cNvPr id="3" name="object 3"/>
            <p:cNvSpPr/>
            <p:nvPr/>
          </p:nvSpPr>
          <p:spPr>
            <a:xfrm>
              <a:off x="1691640" y="6092951"/>
              <a:ext cx="7199630" cy="631190"/>
            </a:xfrm>
            <a:custGeom>
              <a:avLst/>
              <a:gdLst/>
              <a:ahLst/>
              <a:cxnLst/>
              <a:rect l="l" t="t" r="r" b="b"/>
              <a:pathLst>
                <a:path w="7199630" h="631190">
                  <a:moveTo>
                    <a:pt x="7199375" y="0"/>
                  </a:moveTo>
                  <a:lnTo>
                    <a:pt x="0" y="0"/>
                  </a:lnTo>
                  <a:lnTo>
                    <a:pt x="0" y="630936"/>
                  </a:lnTo>
                  <a:lnTo>
                    <a:pt x="7199375" y="630936"/>
                  </a:lnTo>
                  <a:lnTo>
                    <a:pt x="7199375" y="0"/>
                  </a:lnTo>
                  <a:close/>
                </a:path>
              </a:pathLst>
            </a:custGeom>
            <a:solidFill>
              <a:srgbClr val="DAECEE"/>
            </a:solidFill>
          </p:spPr>
          <p:txBody>
            <a:bodyPr wrap="square" lIns="0" tIns="0" rIns="0" bIns="0" rtlCol="0"/>
            <a:lstStyle/>
            <a:p>
              <a:endParaRPr/>
            </a:p>
          </p:txBody>
        </p:sp>
        <p:sp>
          <p:nvSpPr>
            <p:cNvPr id="4" name="object 4"/>
            <p:cNvSpPr/>
            <p:nvPr/>
          </p:nvSpPr>
          <p:spPr>
            <a:xfrm>
              <a:off x="1691640" y="6092951"/>
              <a:ext cx="7199630" cy="631190"/>
            </a:xfrm>
            <a:custGeom>
              <a:avLst/>
              <a:gdLst/>
              <a:ahLst/>
              <a:cxnLst/>
              <a:rect l="l" t="t" r="r" b="b"/>
              <a:pathLst>
                <a:path w="7199630" h="631190">
                  <a:moveTo>
                    <a:pt x="0" y="630936"/>
                  </a:moveTo>
                  <a:lnTo>
                    <a:pt x="7199375" y="630936"/>
                  </a:lnTo>
                  <a:lnTo>
                    <a:pt x="7199375" y="0"/>
                  </a:lnTo>
                  <a:lnTo>
                    <a:pt x="0" y="0"/>
                  </a:lnTo>
                  <a:lnTo>
                    <a:pt x="0" y="630936"/>
                  </a:lnTo>
                  <a:close/>
                </a:path>
              </a:pathLst>
            </a:custGeom>
            <a:ln w="25400">
              <a:solidFill>
                <a:srgbClr val="9FADAF"/>
              </a:solidFill>
            </a:ln>
          </p:spPr>
          <p:txBody>
            <a:bodyPr wrap="square" lIns="0" tIns="0" rIns="0" bIns="0" rtlCol="0"/>
            <a:lstStyle/>
            <a:p>
              <a:endParaRPr/>
            </a:p>
          </p:txBody>
        </p:sp>
        <p:pic>
          <p:nvPicPr>
            <p:cNvPr id="5" name="object 5"/>
            <p:cNvPicPr/>
            <p:nvPr/>
          </p:nvPicPr>
          <p:blipFill>
            <a:blip r:embed="rId3" cstate="print"/>
            <a:stretch>
              <a:fillRect/>
            </a:stretch>
          </p:blipFill>
          <p:spPr>
            <a:xfrm>
              <a:off x="1773936" y="6230112"/>
              <a:ext cx="6675881" cy="494563"/>
            </a:xfrm>
            <a:prstGeom prst="rect">
              <a:avLst/>
            </a:prstGeom>
          </p:spPr>
        </p:pic>
        <p:pic>
          <p:nvPicPr>
            <p:cNvPr id="6" name="object 6"/>
            <p:cNvPicPr/>
            <p:nvPr/>
          </p:nvPicPr>
          <p:blipFill>
            <a:blip r:embed="rId4" cstate="print"/>
            <a:stretch>
              <a:fillRect/>
            </a:stretch>
          </p:blipFill>
          <p:spPr>
            <a:xfrm>
              <a:off x="899160" y="1844039"/>
              <a:ext cx="3282696" cy="4194048"/>
            </a:xfrm>
            <a:prstGeom prst="rect">
              <a:avLst/>
            </a:prstGeom>
          </p:spPr>
        </p:pic>
        <p:pic>
          <p:nvPicPr>
            <p:cNvPr id="7" name="object 7"/>
            <p:cNvPicPr/>
            <p:nvPr/>
          </p:nvPicPr>
          <p:blipFill>
            <a:blip r:embed="rId5" cstate="print"/>
            <a:stretch>
              <a:fillRect/>
            </a:stretch>
          </p:blipFill>
          <p:spPr>
            <a:xfrm>
              <a:off x="5724144" y="908303"/>
              <a:ext cx="3096768" cy="4916424"/>
            </a:xfrm>
            <a:prstGeom prst="rect">
              <a:avLst/>
            </a:prstGeom>
          </p:spPr>
        </p:pic>
      </p:grpSp>
      <p:sp>
        <p:nvSpPr>
          <p:cNvPr id="8" name="object 8"/>
          <p:cNvSpPr txBox="1"/>
          <p:nvPr/>
        </p:nvSpPr>
        <p:spPr>
          <a:xfrm>
            <a:off x="330504" y="29082"/>
            <a:ext cx="6036945" cy="1734185"/>
          </a:xfrm>
          <a:prstGeom prst="rect">
            <a:avLst/>
          </a:prstGeom>
        </p:spPr>
        <p:txBody>
          <a:bodyPr vert="horz" wrap="square" lIns="0" tIns="13335" rIns="0" bIns="0" rtlCol="0">
            <a:spAutoFit/>
          </a:bodyPr>
          <a:lstStyle/>
          <a:p>
            <a:pPr marL="12700">
              <a:lnSpc>
                <a:spcPct val="100000"/>
              </a:lnSpc>
              <a:spcBef>
                <a:spcPts val="105"/>
              </a:spcBef>
            </a:pPr>
            <a:r>
              <a:rPr sz="2800" u="sng" spc="-20" dirty="0">
                <a:solidFill>
                  <a:srgbClr val="6B6BCF"/>
                </a:solidFill>
                <a:uFill>
                  <a:solidFill>
                    <a:srgbClr val="6B6BCF"/>
                  </a:solidFill>
                </a:uFill>
                <a:latin typeface="Arial"/>
                <a:cs typeface="Arial"/>
              </a:rPr>
              <a:t>Plan</a:t>
            </a:r>
            <a:endParaRPr sz="2800">
              <a:latin typeface="Arial"/>
              <a:cs typeface="Arial"/>
            </a:endParaRPr>
          </a:p>
          <a:p>
            <a:pPr marL="469265" indent="-456565">
              <a:lnSpc>
                <a:spcPct val="100000"/>
              </a:lnSpc>
              <a:buChar char="•"/>
              <a:tabLst>
                <a:tab pos="469265" algn="l"/>
              </a:tabLst>
            </a:pPr>
            <a:r>
              <a:rPr sz="2800" dirty="0">
                <a:solidFill>
                  <a:srgbClr val="6B6BCF"/>
                </a:solidFill>
                <a:latin typeface="Arial"/>
                <a:cs typeface="Arial"/>
              </a:rPr>
              <a:t>What</a:t>
            </a:r>
            <a:r>
              <a:rPr sz="2800" spc="-70" dirty="0">
                <a:solidFill>
                  <a:srgbClr val="6B6BCF"/>
                </a:solidFill>
                <a:latin typeface="Arial"/>
                <a:cs typeface="Arial"/>
              </a:rPr>
              <a:t> </a:t>
            </a:r>
            <a:r>
              <a:rPr sz="2800" dirty="0">
                <a:solidFill>
                  <a:srgbClr val="6B6BCF"/>
                </a:solidFill>
                <a:latin typeface="Arial"/>
                <a:cs typeface="Arial"/>
              </a:rPr>
              <a:t>will</a:t>
            </a:r>
            <a:r>
              <a:rPr sz="2800" spc="-5" dirty="0">
                <a:solidFill>
                  <a:srgbClr val="6B6BCF"/>
                </a:solidFill>
                <a:latin typeface="Arial"/>
                <a:cs typeface="Arial"/>
              </a:rPr>
              <a:t> </a:t>
            </a:r>
            <a:r>
              <a:rPr sz="2800" dirty="0">
                <a:solidFill>
                  <a:srgbClr val="6B6BCF"/>
                </a:solidFill>
                <a:latin typeface="Arial"/>
                <a:cs typeface="Arial"/>
              </a:rPr>
              <a:t>I</a:t>
            </a:r>
            <a:r>
              <a:rPr sz="2800" spc="-15" dirty="0">
                <a:solidFill>
                  <a:srgbClr val="6B6BCF"/>
                </a:solidFill>
                <a:latin typeface="Arial"/>
                <a:cs typeface="Arial"/>
              </a:rPr>
              <a:t> </a:t>
            </a:r>
            <a:r>
              <a:rPr sz="2800" spc="-10" dirty="0">
                <a:solidFill>
                  <a:srgbClr val="6B6BCF"/>
                </a:solidFill>
                <a:latin typeface="Arial"/>
                <a:cs typeface="Arial"/>
              </a:rPr>
              <a:t>write?</a:t>
            </a:r>
            <a:endParaRPr sz="2800">
              <a:latin typeface="Arial"/>
              <a:cs typeface="Arial"/>
            </a:endParaRPr>
          </a:p>
          <a:p>
            <a:pPr marL="469265" indent="-456565">
              <a:lnSpc>
                <a:spcPct val="100000"/>
              </a:lnSpc>
              <a:spcBef>
                <a:spcPts val="5"/>
              </a:spcBef>
              <a:buChar char="•"/>
              <a:tabLst>
                <a:tab pos="469265" algn="l"/>
              </a:tabLst>
            </a:pPr>
            <a:r>
              <a:rPr sz="2800" dirty="0">
                <a:solidFill>
                  <a:srgbClr val="6B6BCF"/>
                </a:solidFill>
                <a:latin typeface="Arial"/>
                <a:cs typeface="Arial"/>
              </a:rPr>
              <a:t>What</a:t>
            </a:r>
            <a:r>
              <a:rPr sz="2800" spc="-75" dirty="0">
                <a:solidFill>
                  <a:srgbClr val="6B6BCF"/>
                </a:solidFill>
                <a:latin typeface="Arial"/>
                <a:cs typeface="Arial"/>
              </a:rPr>
              <a:t> </a:t>
            </a:r>
            <a:r>
              <a:rPr sz="2800" dirty="0">
                <a:solidFill>
                  <a:srgbClr val="6B6BCF"/>
                </a:solidFill>
                <a:latin typeface="Arial"/>
                <a:cs typeface="Arial"/>
              </a:rPr>
              <a:t>vocabulary will</a:t>
            </a:r>
            <a:r>
              <a:rPr sz="2800" spc="-10" dirty="0">
                <a:solidFill>
                  <a:srgbClr val="6B6BCF"/>
                </a:solidFill>
                <a:latin typeface="Arial"/>
                <a:cs typeface="Arial"/>
              </a:rPr>
              <a:t> </a:t>
            </a:r>
            <a:r>
              <a:rPr sz="2800" dirty="0">
                <a:solidFill>
                  <a:srgbClr val="6B6BCF"/>
                </a:solidFill>
                <a:latin typeface="Arial"/>
                <a:cs typeface="Arial"/>
              </a:rPr>
              <a:t>I</a:t>
            </a:r>
            <a:r>
              <a:rPr sz="2800" spc="-25" dirty="0">
                <a:solidFill>
                  <a:srgbClr val="6B6BCF"/>
                </a:solidFill>
                <a:latin typeface="Arial"/>
                <a:cs typeface="Arial"/>
              </a:rPr>
              <a:t> </a:t>
            </a:r>
            <a:r>
              <a:rPr sz="2800" spc="-20" dirty="0">
                <a:solidFill>
                  <a:srgbClr val="6B6BCF"/>
                </a:solidFill>
                <a:latin typeface="Arial"/>
                <a:cs typeface="Arial"/>
              </a:rPr>
              <a:t>use?</a:t>
            </a:r>
            <a:endParaRPr sz="2800">
              <a:latin typeface="Arial"/>
              <a:cs typeface="Arial"/>
            </a:endParaRPr>
          </a:p>
          <a:p>
            <a:pPr marL="469265" indent="-456565">
              <a:lnSpc>
                <a:spcPct val="100000"/>
              </a:lnSpc>
              <a:buChar char="•"/>
              <a:tabLst>
                <a:tab pos="469265" algn="l"/>
              </a:tabLst>
            </a:pPr>
            <a:r>
              <a:rPr sz="2800" dirty="0">
                <a:solidFill>
                  <a:srgbClr val="6B6BCF"/>
                </a:solidFill>
                <a:latin typeface="Arial"/>
                <a:cs typeface="Arial"/>
              </a:rPr>
              <a:t>What</a:t>
            </a:r>
            <a:r>
              <a:rPr sz="2800" spc="-65" dirty="0">
                <a:solidFill>
                  <a:srgbClr val="6B6BCF"/>
                </a:solidFill>
                <a:latin typeface="Arial"/>
                <a:cs typeface="Arial"/>
              </a:rPr>
              <a:t> </a:t>
            </a:r>
            <a:r>
              <a:rPr sz="2800" dirty="0">
                <a:solidFill>
                  <a:srgbClr val="6B6BCF"/>
                </a:solidFill>
                <a:latin typeface="Arial"/>
                <a:cs typeface="Arial"/>
              </a:rPr>
              <a:t>is</a:t>
            </a:r>
            <a:r>
              <a:rPr sz="2800" spc="-35" dirty="0">
                <a:solidFill>
                  <a:srgbClr val="6B6BCF"/>
                </a:solidFill>
                <a:latin typeface="Arial"/>
                <a:cs typeface="Arial"/>
              </a:rPr>
              <a:t> </a:t>
            </a:r>
            <a:r>
              <a:rPr sz="2800" dirty="0">
                <a:solidFill>
                  <a:srgbClr val="6B6BCF"/>
                </a:solidFill>
                <a:latin typeface="Arial"/>
                <a:cs typeface="Arial"/>
              </a:rPr>
              <a:t>the</a:t>
            </a:r>
            <a:r>
              <a:rPr sz="2800" spc="-25" dirty="0">
                <a:solidFill>
                  <a:srgbClr val="6B6BCF"/>
                </a:solidFill>
                <a:latin typeface="Arial"/>
                <a:cs typeface="Arial"/>
              </a:rPr>
              <a:t> </a:t>
            </a:r>
            <a:r>
              <a:rPr sz="2800" dirty="0">
                <a:solidFill>
                  <a:srgbClr val="6B6BCF"/>
                </a:solidFill>
                <a:latin typeface="Arial"/>
                <a:cs typeface="Arial"/>
              </a:rPr>
              <a:t>structure</a:t>
            </a:r>
            <a:r>
              <a:rPr sz="2800" spc="-65" dirty="0">
                <a:solidFill>
                  <a:srgbClr val="6B6BCF"/>
                </a:solidFill>
                <a:latin typeface="Arial"/>
                <a:cs typeface="Arial"/>
              </a:rPr>
              <a:t> </a:t>
            </a:r>
            <a:r>
              <a:rPr sz="2800" dirty="0">
                <a:solidFill>
                  <a:srgbClr val="6B6BCF"/>
                </a:solidFill>
                <a:latin typeface="Arial"/>
                <a:cs typeface="Arial"/>
              </a:rPr>
              <a:t>of</a:t>
            </a:r>
            <a:r>
              <a:rPr sz="2800" spc="-5" dirty="0">
                <a:solidFill>
                  <a:srgbClr val="6B6BCF"/>
                </a:solidFill>
                <a:latin typeface="Arial"/>
                <a:cs typeface="Arial"/>
              </a:rPr>
              <a:t> </a:t>
            </a:r>
            <a:r>
              <a:rPr sz="2800" dirty="0">
                <a:solidFill>
                  <a:srgbClr val="6B6BCF"/>
                </a:solidFill>
                <a:latin typeface="Arial"/>
                <a:cs typeface="Arial"/>
              </a:rPr>
              <a:t>my</a:t>
            </a:r>
            <a:r>
              <a:rPr sz="2800" spc="-15" dirty="0">
                <a:solidFill>
                  <a:srgbClr val="6B6BCF"/>
                </a:solidFill>
                <a:latin typeface="Arial"/>
                <a:cs typeface="Arial"/>
              </a:rPr>
              <a:t> </a:t>
            </a:r>
            <a:r>
              <a:rPr sz="2800" spc="-10" dirty="0">
                <a:solidFill>
                  <a:srgbClr val="6B6BCF"/>
                </a:solidFill>
                <a:latin typeface="Arial"/>
                <a:cs typeface="Arial"/>
              </a:rPr>
              <a:t>writing?</a:t>
            </a:r>
            <a:endParaRPr sz="2800">
              <a:latin typeface="Arial"/>
              <a:cs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658111" y="161544"/>
            <a:ext cx="7245984" cy="6575425"/>
            <a:chOff x="1658111" y="161544"/>
            <a:chExt cx="7245984" cy="6575425"/>
          </a:xfrm>
        </p:grpSpPr>
        <p:sp>
          <p:nvSpPr>
            <p:cNvPr id="3" name="object 3"/>
            <p:cNvSpPr/>
            <p:nvPr/>
          </p:nvSpPr>
          <p:spPr>
            <a:xfrm>
              <a:off x="1691639" y="6092952"/>
              <a:ext cx="7199630" cy="631190"/>
            </a:xfrm>
            <a:custGeom>
              <a:avLst/>
              <a:gdLst/>
              <a:ahLst/>
              <a:cxnLst/>
              <a:rect l="l" t="t" r="r" b="b"/>
              <a:pathLst>
                <a:path w="7199630" h="631190">
                  <a:moveTo>
                    <a:pt x="7199375" y="0"/>
                  </a:moveTo>
                  <a:lnTo>
                    <a:pt x="0" y="0"/>
                  </a:lnTo>
                  <a:lnTo>
                    <a:pt x="0" y="630936"/>
                  </a:lnTo>
                  <a:lnTo>
                    <a:pt x="7199375" y="630936"/>
                  </a:lnTo>
                  <a:lnTo>
                    <a:pt x="7199375" y="0"/>
                  </a:lnTo>
                  <a:close/>
                </a:path>
              </a:pathLst>
            </a:custGeom>
            <a:solidFill>
              <a:srgbClr val="DAECEE"/>
            </a:solidFill>
          </p:spPr>
          <p:txBody>
            <a:bodyPr wrap="square" lIns="0" tIns="0" rIns="0" bIns="0" rtlCol="0"/>
            <a:lstStyle/>
            <a:p>
              <a:endParaRPr/>
            </a:p>
          </p:txBody>
        </p:sp>
        <p:sp>
          <p:nvSpPr>
            <p:cNvPr id="4" name="object 4"/>
            <p:cNvSpPr/>
            <p:nvPr/>
          </p:nvSpPr>
          <p:spPr>
            <a:xfrm>
              <a:off x="1691639" y="6092952"/>
              <a:ext cx="7199630" cy="631190"/>
            </a:xfrm>
            <a:custGeom>
              <a:avLst/>
              <a:gdLst/>
              <a:ahLst/>
              <a:cxnLst/>
              <a:rect l="l" t="t" r="r" b="b"/>
              <a:pathLst>
                <a:path w="7199630" h="631190">
                  <a:moveTo>
                    <a:pt x="0" y="630936"/>
                  </a:moveTo>
                  <a:lnTo>
                    <a:pt x="7199375" y="630936"/>
                  </a:lnTo>
                  <a:lnTo>
                    <a:pt x="7199375" y="0"/>
                  </a:lnTo>
                  <a:lnTo>
                    <a:pt x="0" y="0"/>
                  </a:lnTo>
                  <a:lnTo>
                    <a:pt x="0" y="630936"/>
                  </a:lnTo>
                  <a:close/>
                </a:path>
              </a:pathLst>
            </a:custGeom>
            <a:ln w="25400">
              <a:solidFill>
                <a:srgbClr val="9FADAF"/>
              </a:solidFill>
            </a:ln>
          </p:spPr>
          <p:txBody>
            <a:bodyPr wrap="square" lIns="0" tIns="0" rIns="0" bIns="0" rtlCol="0"/>
            <a:lstStyle/>
            <a:p>
              <a:endParaRPr/>
            </a:p>
          </p:txBody>
        </p:sp>
        <p:pic>
          <p:nvPicPr>
            <p:cNvPr id="5" name="object 5"/>
            <p:cNvPicPr/>
            <p:nvPr/>
          </p:nvPicPr>
          <p:blipFill>
            <a:blip r:embed="rId3" cstate="print"/>
            <a:stretch>
              <a:fillRect/>
            </a:stretch>
          </p:blipFill>
          <p:spPr>
            <a:xfrm>
              <a:off x="1773935" y="6230111"/>
              <a:ext cx="6675881" cy="494563"/>
            </a:xfrm>
            <a:prstGeom prst="rect">
              <a:avLst/>
            </a:prstGeom>
          </p:spPr>
        </p:pic>
        <p:pic>
          <p:nvPicPr>
            <p:cNvPr id="6" name="object 6"/>
            <p:cNvPicPr/>
            <p:nvPr/>
          </p:nvPicPr>
          <p:blipFill>
            <a:blip r:embed="rId4" cstate="print"/>
            <a:stretch>
              <a:fillRect/>
            </a:stretch>
          </p:blipFill>
          <p:spPr>
            <a:xfrm>
              <a:off x="1658111" y="161544"/>
              <a:ext cx="4047744" cy="5931408"/>
            </a:xfrm>
            <a:prstGeom prst="rect">
              <a:avLst/>
            </a:prstGeom>
          </p:spPr>
        </p:pic>
      </p:grpSp>
      <p:sp>
        <p:nvSpPr>
          <p:cNvPr id="7" name="object 7"/>
          <p:cNvSpPr txBox="1"/>
          <p:nvPr/>
        </p:nvSpPr>
        <p:spPr>
          <a:xfrm>
            <a:off x="499668" y="281381"/>
            <a:ext cx="797560" cy="454025"/>
          </a:xfrm>
          <a:prstGeom prst="rect">
            <a:avLst/>
          </a:prstGeom>
        </p:spPr>
        <p:txBody>
          <a:bodyPr vert="horz" wrap="square" lIns="0" tIns="13970" rIns="0" bIns="0" rtlCol="0">
            <a:spAutoFit/>
          </a:bodyPr>
          <a:lstStyle/>
          <a:p>
            <a:pPr marL="12700">
              <a:lnSpc>
                <a:spcPct val="100000"/>
              </a:lnSpc>
              <a:spcBef>
                <a:spcPts val="110"/>
              </a:spcBef>
            </a:pPr>
            <a:r>
              <a:rPr sz="2800" u="sng" spc="-10" dirty="0">
                <a:solidFill>
                  <a:srgbClr val="6B6BCF"/>
                </a:solidFill>
                <a:uFill>
                  <a:solidFill>
                    <a:srgbClr val="6B6BCF"/>
                  </a:solidFill>
                </a:uFill>
                <a:latin typeface="Arial"/>
                <a:cs typeface="Arial"/>
              </a:rPr>
              <a:t>Draft</a:t>
            </a:r>
            <a:endParaRPr sz="2800">
              <a:latin typeface="Arial"/>
              <a:cs typeface="Arial"/>
            </a:endParaRPr>
          </a:p>
        </p:txBody>
      </p:sp>
      <p:sp>
        <p:nvSpPr>
          <p:cNvPr id="8" name="object 8"/>
          <p:cNvSpPr txBox="1">
            <a:spLocks noGrp="1"/>
          </p:cNvSpPr>
          <p:nvPr>
            <p:ph type="title"/>
          </p:nvPr>
        </p:nvSpPr>
        <p:spPr>
          <a:xfrm>
            <a:off x="6059170" y="190626"/>
            <a:ext cx="2693035" cy="453390"/>
          </a:xfrm>
          <a:prstGeom prst="rect">
            <a:avLst/>
          </a:prstGeom>
        </p:spPr>
        <p:txBody>
          <a:bodyPr vert="horz" wrap="square" lIns="0" tIns="13335" rIns="0" bIns="0" rtlCol="0">
            <a:spAutoFit/>
          </a:bodyPr>
          <a:lstStyle/>
          <a:p>
            <a:pPr marL="12700">
              <a:lnSpc>
                <a:spcPct val="100000"/>
              </a:lnSpc>
              <a:spcBef>
                <a:spcPts val="105"/>
              </a:spcBef>
            </a:pPr>
            <a:r>
              <a:rPr dirty="0"/>
              <a:t>Edit</a:t>
            </a:r>
            <a:r>
              <a:rPr spc="-60" dirty="0"/>
              <a:t> </a:t>
            </a:r>
            <a:r>
              <a:rPr dirty="0"/>
              <a:t>and</a:t>
            </a:r>
            <a:r>
              <a:rPr spc="-30" dirty="0"/>
              <a:t> </a:t>
            </a:r>
            <a:r>
              <a:rPr spc="-10" dirty="0"/>
              <a:t>improve</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678939" y="6080252"/>
            <a:ext cx="7225030" cy="656590"/>
            <a:chOff x="1678939" y="6080252"/>
            <a:chExt cx="7225030" cy="656590"/>
          </a:xfrm>
        </p:grpSpPr>
        <p:sp>
          <p:nvSpPr>
            <p:cNvPr id="3" name="object 3"/>
            <p:cNvSpPr/>
            <p:nvPr/>
          </p:nvSpPr>
          <p:spPr>
            <a:xfrm>
              <a:off x="1691639" y="6092952"/>
              <a:ext cx="7199630" cy="631190"/>
            </a:xfrm>
            <a:custGeom>
              <a:avLst/>
              <a:gdLst/>
              <a:ahLst/>
              <a:cxnLst/>
              <a:rect l="l" t="t" r="r" b="b"/>
              <a:pathLst>
                <a:path w="7199630" h="631190">
                  <a:moveTo>
                    <a:pt x="7199375" y="0"/>
                  </a:moveTo>
                  <a:lnTo>
                    <a:pt x="0" y="0"/>
                  </a:lnTo>
                  <a:lnTo>
                    <a:pt x="0" y="630936"/>
                  </a:lnTo>
                  <a:lnTo>
                    <a:pt x="7199375" y="630936"/>
                  </a:lnTo>
                  <a:lnTo>
                    <a:pt x="7199375" y="0"/>
                  </a:lnTo>
                  <a:close/>
                </a:path>
              </a:pathLst>
            </a:custGeom>
            <a:solidFill>
              <a:srgbClr val="DAECEE"/>
            </a:solidFill>
          </p:spPr>
          <p:txBody>
            <a:bodyPr wrap="square" lIns="0" tIns="0" rIns="0" bIns="0" rtlCol="0"/>
            <a:lstStyle/>
            <a:p>
              <a:endParaRPr/>
            </a:p>
          </p:txBody>
        </p:sp>
        <p:sp>
          <p:nvSpPr>
            <p:cNvPr id="4" name="object 4"/>
            <p:cNvSpPr/>
            <p:nvPr/>
          </p:nvSpPr>
          <p:spPr>
            <a:xfrm>
              <a:off x="1691639" y="6092952"/>
              <a:ext cx="7199630" cy="631190"/>
            </a:xfrm>
            <a:custGeom>
              <a:avLst/>
              <a:gdLst/>
              <a:ahLst/>
              <a:cxnLst/>
              <a:rect l="l" t="t" r="r" b="b"/>
              <a:pathLst>
                <a:path w="7199630" h="631190">
                  <a:moveTo>
                    <a:pt x="0" y="630936"/>
                  </a:moveTo>
                  <a:lnTo>
                    <a:pt x="7199375" y="630936"/>
                  </a:lnTo>
                  <a:lnTo>
                    <a:pt x="7199375" y="0"/>
                  </a:lnTo>
                  <a:lnTo>
                    <a:pt x="0" y="0"/>
                  </a:lnTo>
                  <a:lnTo>
                    <a:pt x="0" y="630936"/>
                  </a:lnTo>
                  <a:close/>
                </a:path>
              </a:pathLst>
            </a:custGeom>
            <a:ln w="25400">
              <a:solidFill>
                <a:srgbClr val="9FADAF"/>
              </a:solidFill>
            </a:ln>
          </p:spPr>
          <p:txBody>
            <a:bodyPr wrap="square" lIns="0" tIns="0" rIns="0" bIns="0" rtlCol="0"/>
            <a:lstStyle/>
            <a:p>
              <a:endParaRPr/>
            </a:p>
          </p:txBody>
        </p:sp>
        <p:pic>
          <p:nvPicPr>
            <p:cNvPr id="5" name="object 5"/>
            <p:cNvPicPr/>
            <p:nvPr/>
          </p:nvPicPr>
          <p:blipFill>
            <a:blip r:embed="rId3" cstate="print"/>
            <a:stretch>
              <a:fillRect/>
            </a:stretch>
          </p:blipFill>
          <p:spPr>
            <a:xfrm>
              <a:off x="1773935" y="6230112"/>
              <a:ext cx="6675881" cy="494563"/>
            </a:xfrm>
            <a:prstGeom prst="rect">
              <a:avLst/>
            </a:prstGeom>
          </p:spPr>
        </p:pic>
      </p:grpSp>
      <p:sp>
        <p:nvSpPr>
          <p:cNvPr id="6" name="object 6"/>
          <p:cNvSpPr txBox="1"/>
          <p:nvPr/>
        </p:nvSpPr>
        <p:spPr>
          <a:xfrm>
            <a:off x="2284602" y="90373"/>
            <a:ext cx="5079365" cy="454025"/>
          </a:xfrm>
          <a:prstGeom prst="rect">
            <a:avLst/>
          </a:prstGeom>
        </p:spPr>
        <p:txBody>
          <a:bodyPr vert="horz" wrap="square" lIns="0" tIns="13970" rIns="0" bIns="0" rtlCol="0">
            <a:spAutoFit/>
          </a:bodyPr>
          <a:lstStyle/>
          <a:p>
            <a:pPr marL="12700">
              <a:lnSpc>
                <a:spcPct val="100000"/>
              </a:lnSpc>
              <a:spcBef>
                <a:spcPts val="110"/>
              </a:spcBef>
            </a:pPr>
            <a:r>
              <a:rPr sz="2800" u="sng" dirty="0">
                <a:solidFill>
                  <a:srgbClr val="6B6BCF"/>
                </a:solidFill>
                <a:uFill>
                  <a:solidFill>
                    <a:srgbClr val="6B6BCF"/>
                  </a:solidFill>
                </a:uFill>
                <a:latin typeface="Arial"/>
                <a:cs typeface="Arial"/>
              </a:rPr>
              <a:t>Build</a:t>
            </a:r>
            <a:r>
              <a:rPr sz="2800" u="sng" spc="-55" dirty="0">
                <a:solidFill>
                  <a:srgbClr val="6B6BCF"/>
                </a:solidFill>
                <a:uFill>
                  <a:solidFill>
                    <a:srgbClr val="6B6BCF"/>
                  </a:solidFill>
                </a:uFill>
                <a:latin typeface="Arial"/>
                <a:cs typeface="Arial"/>
              </a:rPr>
              <a:t> </a:t>
            </a:r>
            <a:r>
              <a:rPr sz="2800" u="sng" dirty="0">
                <a:solidFill>
                  <a:srgbClr val="6B6BCF"/>
                </a:solidFill>
                <a:uFill>
                  <a:solidFill>
                    <a:srgbClr val="6B6BCF"/>
                  </a:solidFill>
                </a:uFill>
                <a:latin typeface="Arial"/>
                <a:cs typeface="Arial"/>
              </a:rPr>
              <a:t>up</a:t>
            </a:r>
            <a:r>
              <a:rPr sz="2800" u="sng" spc="-20" dirty="0">
                <a:solidFill>
                  <a:srgbClr val="6B6BCF"/>
                </a:solidFill>
                <a:uFill>
                  <a:solidFill>
                    <a:srgbClr val="6B6BCF"/>
                  </a:solidFill>
                </a:uFill>
                <a:latin typeface="Arial"/>
                <a:cs typeface="Arial"/>
              </a:rPr>
              <a:t> </a:t>
            </a:r>
            <a:r>
              <a:rPr sz="2800" u="sng" dirty="0">
                <a:solidFill>
                  <a:srgbClr val="6B6BCF"/>
                </a:solidFill>
                <a:uFill>
                  <a:solidFill>
                    <a:srgbClr val="6B6BCF"/>
                  </a:solidFill>
                </a:uFill>
                <a:latin typeface="Arial"/>
                <a:cs typeface="Arial"/>
              </a:rPr>
              <a:t>of</a:t>
            </a:r>
            <a:r>
              <a:rPr sz="2800" u="sng" spc="-45" dirty="0">
                <a:solidFill>
                  <a:srgbClr val="6B6BCF"/>
                </a:solidFill>
                <a:uFill>
                  <a:solidFill>
                    <a:srgbClr val="6B6BCF"/>
                  </a:solidFill>
                </a:uFill>
                <a:latin typeface="Arial"/>
                <a:cs typeface="Arial"/>
              </a:rPr>
              <a:t> </a:t>
            </a:r>
            <a:r>
              <a:rPr sz="2800" u="sng" dirty="0">
                <a:solidFill>
                  <a:srgbClr val="6B6BCF"/>
                </a:solidFill>
                <a:uFill>
                  <a:solidFill>
                    <a:srgbClr val="6B6BCF"/>
                  </a:solidFill>
                </a:uFill>
                <a:latin typeface="Arial"/>
                <a:cs typeface="Arial"/>
              </a:rPr>
              <a:t>knowledge and</a:t>
            </a:r>
            <a:r>
              <a:rPr sz="2800" u="sng" spc="-20" dirty="0">
                <a:solidFill>
                  <a:srgbClr val="6B6BCF"/>
                </a:solidFill>
                <a:uFill>
                  <a:solidFill>
                    <a:srgbClr val="6B6BCF"/>
                  </a:solidFill>
                </a:uFill>
                <a:latin typeface="Arial"/>
                <a:cs typeface="Arial"/>
              </a:rPr>
              <a:t> </a:t>
            </a:r>
            <a:r>
              <a:rPr sz="2800" u="sng" spc="-10" dirty="0">
                <a:solidFill>
                  <a:srgbClr val="6B6BCF"/>
                </a:solidFill>
                <a:uFill>
                  <a:solidFill>
                    <a:srgbClr val="6B6BCF"/>
                  </a:solidFill>
                </a:uFill>
                <a:latin typeface="Arial"/>
                <a:cs typeface="Arial"/>
              </a:rPr>
              <a:t>skills</a:t>
            </a:r>
            <a:endParaRPr sz="2800">
              <a:latin typeface="Arial"/>
              <a:cs typeface="Arial"/>
            </a:endParaRPr>
          </a:p>
        </p:txBody>
      </p:sp>
      <p:sp>
        <p:nvSpPr>
          <p:cNvPr id="7" name="object 7"/>
          <p:cNvSpPr txBox="1"/>
          <p:nvPr/>
        </p:nvSpPr>
        <p:spPr>
          <a:xfrm>
            <a:off x="2091308" y="789558"/>
            <a:ext cx="1273810" cy="453390"/>
          </a:xfrm>
          <a:prstGeom prst="rect">
            <a:avLst/>
          </a:prstGeom>
        </p:spPr>
        <p:txBody>
          <a:bodyPr vert="horz" wrap="square" lIns="0" tIns="13335" rIns="0" bIns="0" rtlCol="0">
            <a:spAutoFit/>
          </a:bodyPr>
          <a:lstStyle/>
          <a:p>
            <a:pPr marL="12700">
              <a:lnSpc>
                <a:spcPct val="100000"/>
              </a:lnSpc>
              <a:spcBef>
                <a:spcPts val="105"/>
              </a:spcBef>
            </a:pPr>
            <a:r>
              <a:rPr sz="2800" spc="-10" dirty="0">
                <a:solidFill>
                  <a:srgbClr val="6B6BCF"/>
                </a:solidFill>
                <a:latin typeface="Arial"/>
                <a:cs typeface="Arial"/>
              </a:rPr>
              <a:t>Nursery</a:t>
            </a:r>
            <a:endParaRPr sz="2800">
              <a:latin typeface="Arial"/>
              <a:cs typeface="Arial"/>
            </a:endParaRPr>
          </a:p>
        </p:txBody>
      </p:sp>
      <p:sp>
        <p:nvSpPr>
          <p:cNvPr id="8" name="object 8"/>
          <p:cNvSpPr txBox="1"/>
          <p:nvPr/>
        </p:nvSpPr>
        <p:spPr>
          <a:xfrm>
            <a:off x="5306948" y="765505"/>
            <a:ext cx="1040765" cy="454025"/>
          </a:xfrm>
          <a:prstGeom prst="rect">
            <a:avLst/>
          </a:prstGeom>
        </p:spPr>
        <p:txBody>
          <a:bodyPr vert="horz" wrap="square" lIns="0" tIns="13970" rIns="0" bIns="0" rtlCol="0">
            <a:spAutoFit/>
          </a:bodyPr>
          <a:lstStyle/>
          <a:p>
            <a:pPr marL="12700">
              <a:lnSpc>
                <a:spcPct val="100000"/>
              </a:lnSpc>
              <a:spcBef>
                <a:spcPts val="110"/>
              </a:spcBef>
            </a:pPr>
            <a:r>
              <a:rPr sz="2800" spc="-50" dirty="0">
                <a:solidFill>
                  <a:srgbClr val="6B6BCF"/>
                </a:solidFill>
                <a:latin typeface="Arial"/>
                <a:cs typeface="Arial"/>
              </a:rPr>
              <a:t>Year</a:t>
            </a:r>
            <a:r>
              <a:rPr sz="2800" spc="-114" dirty="0">
                <a:solidFill>
                  <a:srgbClr val="6B6BCF"/>
                </a:solidFill>
                <a:latin typeface="Arial"/>
                <a:cs typeface="Arial"/>
              </a:rPr>
              <a:t> </a:t>
            </a:r>
            <a:r>
              <a:rPr sz="2800" spc="-50" dirty="0">
                <a:solidFill>
                  <a:srgbClr val="6B6BCF"/>
                </a:solidFill>
                <a:latin typeface="Arial"/>
                <a:cs typeface="Arial"/>
              </a:rPr>
              <a:t>1</a:t>
            </a:r>
            <a:endParaRPr sz="2800">
              <a:latin typeface="Arial"/>
              <a:cs typeface="Arial"/>
            </a:endParaRPr>
          </a:p>
        </p:txBody>
      </p:sp>
      <p:pic>
        <p:nvPicPr>
          <p:cNvPr id="9" name="object 9"/>
          <p:cNvPicPr/>
          <p:nvPr/>
        </p:nvPicPr>
        <p:blipFill>
          <a:blip r:embed="rId4" cstate="print"/>
          <a:stretch>
            <a:fillRect/>
          </a:stretch>
        </p:blipFill>
        <p:spPr>
          <a:xfrm>
            <a:off x="1661160" y="1271016"/>
            <a:ext cx="2145791" cy="3096767"/>
          </a:xfrm>
          <a:prstGeom prst="rect">
            <a:avLst/>
          </a:prstGeom>
        </p:spPr>
      </p:pic>
      <p:pic>
        <p:nvPicPr>
          <p:cNvPr id="10" name="object 10"/>
          <p:cNvPicPr/>
          <p:nvPr/>
        </p:nvPicPr>
        <p:blipFill>
          <a:blip r:embed="rId5" cstate="print"/>
          <a:stretch>
            <a:fillRect/>
          </a:stretch>
        </p:blipFill>
        <p:spPr>
          <a:xfrm>
            <a:off x="4824284" y="1277856"/>
            <a:ext cx="2452643" cy="3333686"/>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678939" y="6080252"/>
            <a:ext cx="7225030" cy="656590"/>
            <a:chOff x="1678939" y="6080252"/>
            <a:chExt cx="7225030" cy="656590"/>
          </a:xfrm>
        </p:grpSpPr>
        <p:sp>
          <p:nvSpPr>
            <p:cNvPr id="3" name="object 3"/>
            <p:cNvSpPr/>
            <p:nvPr/>
          </p:nvSpPr>
          <p:spPr>
            <a:xfrm>
              <a:off x="1691639" y="6092952"/>
              <a:ext cx="7199630" cy="631190"/>
            </a:xfrm>
            <a:custGeom>
              <a:avLst/>
              <a:gdLst/>
              <a:ahLst/>
              <a:cxnLst/>
              <a:rect l="l" t="t" r="r" b="b"/>
              <a:pathLst>
                <a:path w="7199630" h="631190">
                  <a:moveTo>
                    <a:pt x="7199375" y="0"/>
                  </a:moveTo>
                  <a:lnTo>
                    <a:pt x="0" y="0"/>
                  </a:lnTo>
                  <a:lnTo>
                    <a:pt x="0" y="630936"/>
                  </a:lnTo>
                  <a:lnTo>
                    <a:pt x="7199375" y="630936"/>
                  </a:lnTo>
                  <a:lnTo>
                    <a:pt x="7199375" y="0"/>
                  </a:lnTo>
                  <a:close/>
                </a:path>
              </a:pathLst>
            </a:custGeom>
            <a:solidFill>
              <a:srgbClr val="DAECEE"/>
            </a:solidFill>
          </p:spPr>
          <p:txBody>
            <a:bodyPr wrap="square" lIns="0" tIns="0" rIns="0" bIns="0" rtlCol="0"/>
            <a:lstStyle/>
            <a:p>
              <a:endParaRPr/>
            </a:p>
          </p:txBody>
        </p:sp>
        <p:sp>
          <p:nvSpPr>
            <p:cNvPr id="4" name="object 4"/>
            <p:cNvSpPr/>
            <p:nvPr/>
          </p:nvSpPr>
          <p:spPr>
            <a:xfrm>
              <a:off x="1691639" y="6092952"/>
              <a:ext cx="7199630" cy="631190"/>
            </a:xfrm>
            <a:custGeom>
              <a:avLst/>
              <a:gdLst/>
              <a:ahLst/>
              <a:cxnLst/>
              <a:rect l="l" t="t" r="r" b="b"/>
              <a:pathLst>
                <a:path w="7199630" h="631190">
                  <a:moveTo>
                    <a:pt x="0" y="630936"/>
                  </a:moveTo>
                  <a:lnTo>
                    <a:pt x="7199375" y="630936"/>
                  </a:lnTo>
                  <a:lnTo>
                    <a:pt x="7199375" y="0"/>
                  </a:lnTo>
                  <a:lnTo>
                    <a:pt x="0" y="0"/>
                  </a:lnTo>
                  <a:lnTo>
                    <a:pt x="0" y="630936"/>
                  </a:lnTo>
                  <a:close/>
                </a:path>
              </a:pathLst>
            </a:custGeom>
            <a:ln w="25400">
              <a:solidFill>
                <a:srgbClr val="9FADAF"/>
              </a:solidFill>
            </a:ln>
          </p:spPr>
          <p:txBody>
            <a:bodyPr wrap="square" lIns="0" tIns="0" rIns="0" bIns="0" rtlCol="0"/>
            <a:lstStyle/>
            <a:p>
              <a:endParaRPr/>
            </a:p>
          </p:txBody>
        </p:sp>
        <p:pic>
          <p:nvPicPr>
            <p:cNvPr id="5" name="object 5"/>
            <p:cNvPicPr/>
            <p:nvPr/>
          </p:nvPicPr>
          <p:blipFill>
            <a:blip r:embed="rId3" cstate="print"/>
            <a:stretch>
              <a:fillRect/>
            </a:stretch>
          </p:blipFill>
          <p:spPr>
            <a:xfrm>
              <a:off x="1773935" y="6230112"/>
              <a:ext cx="6675881" cy="494563"/>
            </a:xfrm>
            <a:prstGeom prst="rect">
              <a:avLst/>
            </a:prstGeom>
          </p:spPr>
        </p:pic>
      </p:grpSp>
      <p:sp>
        <p:nvSpPr>
          <p:cNvPr id="6" name="object 6"/>
          <p:cNvSpPr txBox="1">
            <a:spLocks noGrp="1"/>
          </p:cNvSpPr>
          <p:nvPr>
            <p:ph type="title"/>
          </p:nvPr>
        </p:nvSpPr>
        <p:spPr>
          <a:prstGeom prst="rect">
            <a:avLst/>
          </a:prstGeom>
        </p:spPr>
        <p:txBody>
          <a:bodyPr vert="horz" wrap="square" lIns="0" tIns="13970" rIns="0" bIns="0" rtlCol="0">
            <a:spAutoFit/>
          </a:bodyPr>
          <a:lstStyle/>
          <a:p>
            <a:pPr marL="1894839">
              <a:lnSpc>
                <a:spcPct val="100000"/>
              </a:lnSpc>
              <a:spcBef>
                <a:spcPts val="110"/>
              </a:spcBef>
            </a:pPr>
            <a:r>
              <a:rPr dirty="0"/>
              <a:t>Build</a:t>
            </a:r>
            <a:r>
              <a:rPr spc="-55" dirty="0"/>
              <a:t> </a:t>
            </a:r>
            <a:r>
              <a:rPr dirty="0"/>
              <a:t>up</a:t>
            </a:r>
            <a:r>
              <a:rPr spc="-20" dirty="0"/>
              <a:t> </a:t>
            </a:r>
            <a:r>
              <a:rPr dirty="0"/>
              <a:t>of</a:t>
            </a:r>
            <a:r>
              <a:rPr spc="-45" dirty="0"/>
              <a:t> </a:t>
            </a:r>
            <a:r>
              <a:rPr dirty="0"/>
              <a:t>knowledge and</a:t>
            </a:r>
            <a:r>
              <a:rPr spc="-20" dirty="0"/>
              <a:t> </a:t>
            </a:r>
            <a:r>
              <a:rPr spc="-10" dirty="0"/>
              <a:t>skills</a:t>
            </a:r>
          </a:p>
        </p:txBody>
      </p:sp>
      <p:sp>
        <p:nvSpPr>
          <p:cNvPr id="7" name="object 7"/>
          <p:cNvSpPr txBox="1"/>
          <p:nvPr/>
        </p:nvSpPr>
        <p:spPr>
          <a:xfrm>
            <a:off x="216204" y="3883609"/>
            <a:ext cx="1275715" cy="454025"/>
          </a:xfrm>
          <a:prstGeom prst="rect">
            <a:avLst/>
          </a:prstGeom>
        </p:spPr>
        <p:txBody>
          <a:bodyPr vert="horz" wrap="square" lIns="0" tIns="13970" rIns="0" bIns="0" rtlCol="0">
            <a:spAutoFit/>
          </a:bodyPr>
          <a:lstStyle/>
          <a:p>
            <a:pPr marL="12700">
              <a:lnSpc>
                <a:spcPct val="100000"/>
              </a:lnSpc>
              <a:spcBef>
                <a:spcPts val="110"/>
              </a:spcBef>
            </a:pPr>
            <a:r>
              <a:rPr sz="2800" spc="-10" dirty="0">
                <a:solidFill>
                  <a:srgbClr val="6B6BCF"/>
                </a:solidFill>
                <a:latin typeface="Arial"/>
                <a:cs typeface="Arial"/>
              </a:rPr>
              <a:t>Nursery</a:t>
            </a:r>
            <a:endParaRPr sz="2800">
              <a:latin typeface="Arial"/>
              <a:cs typeface="Arial"/>
            </a:endParaRPr>
          </a:p>
        </p:txBody>
      </p:sp>
      <p:sp>
        <p:nvSpPr>
          <p:cNvPr id="8" name="object 8"/>
          <p:cNvSpPr txBox="1"/>
          <p:nvPr/>
        </p:nvSpPr>
        <p:spPr>
          <a:xfrm>
            <a:off x="2793238" y="2438145"/>
            <a:ext cx="1631950" cy="453390"/>
          </a:xfrm>
          <a:prstGeom prst="rect">
            <a:avLst/>
          </a:prstGeom>
        </p:spPr>
        <p:txBody>
          <a:bodyPr vert="horz" wrap="square" lIns="0" tIns="13335" rIns="0" bIns="0" rtlCol="0">
            <a:spAutoFit/>
          </a:bodyPr>
          <a:lstStyle/>
          <a:p>
            <a:pPr marL="12700">
              <a:lnSpc>
                <a:spcPct val="100000"/>
              </a:lnSpc>
              <a:spcBef>
                <a:spcPts val="105"/>
              </a:spcBef>
            </a:pPr>
            <a:r>
              <a:rPr sz="2800" spc="-10" dirty="0">
                <a:solidFill>
                  <a:srgbClr val="6B6BCF"/>
                </a:solidFill>
                <a:latin typeface="Arial"/>
                <a:cs typeface="Arial"/>
              </a:rPr>
              <a:t>Reception</a:t>
            </a:r>
            <a:endParaRPr sz="2800">
              <a:latin typeface="Arial"/>
              <a:cs typeface="Arial"/>
            </a:endParaRPr>
          </a:p>
        </p:txBody>
      </p:sp>
      <p:sp>
        <p:nvSpPr>
          <p:cNvPr id="9" name="object 9"/>
          <p:cNvSpPr txBox="1"/>
          <p:nvPr/>
        </p:nvSpPr>
        <p:spPr>
          <a:xfrm>
            <a:off x="4957317" y="3729939"/>
            <a:ext cx="1040765" cy="454025"/>
          </a:xfrm>
          <a:prstGeom prst="rect">
            <a:avLst/>
          </a:prstGeom>
        </p:spPr>
        <p:txBody>
          <a:bodyPr vert="horz" wrap="square" lIns="0" tIns="13970" rIns="0" bIns="0" rtlCol="0">
            <a:spAutoFit/>
          </a:bodyPr>
          <a:lstStyle/>
          <a:p>
            <a:pPr marL="12700">
              <a:lnSpc>
                <a:spcPct val="100000"/>
              </a:lnSpc>
              <a:spcBef>
                <a:spcPts val="110"/>
              </a:spcBef>
            </a:pPr>
            <a:r>
              <a:rPr sz="2800" spc="-50" dirty="0">
                <a:solidFill>
                  <a:srgbClr val="6B6BCF"/>
                </a:solidFill>
                <a:latin typeface="Arial"/>
                <a:cs typeface="Arial"/>
              </a:rPr>
              <a:t>Year</a:t>
            </a:r>
            <a:r>
              <a:rPr sz="2800" spc="-114" dirty="0">
                <a:solidFill>
                  <a:srgbClr val="6B6BCF"/>
                </a:solidFill>
                <a:latin typeface="Arial"/>
                <a:cs typeface="Arial"/>
              </a:rPr>
              <a:t> </a:t>
            </a:r>
            <a:r>
              <a:rPr sz="2800" spc="-50" dirty="0">
                <a:solidFill>
                  <a:srgbClr val="6B6BCF"/>
                </a:solidFill>
                <a:latin typeface="Arial"/>
                <a:cs typeface="Arial"/>
              </a:rPr>
              <a:t>1</a:t>
            </a:r>
            <a:endParaRPr sz="2800">
              <a:latin typeface="Arial"/>
              <a:cs typeface="Arial"/>
            </a:endParaRPr>
          </a:p>
        </p:txBody>
      </p:sp>
      <p:sp>
        <p:nvSpPr>
          <p:cNvPr id="10" name="object 10"/>
          <p:cNvSpPr txBox="1"/>
          <p:nvPr/>
        </p:nvSpPr>
        <p:spPr>
          <a:xfrm>
            <a:off x="7355205" y="1402537"/>
            <a:ext cx="1040765" cy="454025"/>
          </a:xfrm>
          <a:prstGeom prst="rect">
            <a:avLst/>
          </a:prstGeom>
        </p:spPr>
        <p:txBody>
          <a:bodyPr vert="horz" wrap="square" lIns="0" tIns="13970" rIns="0" bIns="0" rtlCol="0">
            <a:spAutoFit/>
          </a:bodyPr>
          <a:lstStyle/>
          <a:p>
            <a:pPr marL="12700">
              <a:lnSpc>
                <a:spcPct val="100000"/>
              </a:lnSpc>
              <a:spcBef>
                <a:spcPts val="110"/>
              </a:spcBef>
            </a:pPr>
            <a:r>
              <a:rPr sz="2800" spc="-50" dirty="0">
                <a:solidFill>
                  <a:srgbClr val="6B6BCF"/>
                </a:solidFill>
                <a:latin typeface="Arial"/>
                <a:cs typeface="Arial"/>
              </a:rPr>
              <a:t>Year</a:t>
            </a:r>
            <a:r>
              <a:rPr sz="2800" spc="-114" dirty="0">
                <a:solidFill>
                  <a:srgbClr val="6B6BCF"/>
                </a:solidFill>
                <a:latin typeface="Arial"/>
                <a:cs typeface="Arial"/>
              </a:rPr>
              <a:t> </a:t>
            </a:r>
            <a:r>
              <a:rPr sz="2800" spc="-50" dirty="0">
                <a:solidFill>
                  <a:srgbClr val="6B6BCF"/>
                </a:solidFill>
                <a:latin typeface="Arial"/>
                <a:cs typeface="Arial"/>
              </a:rPr>
              <a:t>2</a:t>
            </a:r>
            <a:endParaRPr sz="2800">
              <a:latin typeface="Arial"/>
              <a:cs typeface="Arial"/>
            </a:endParaRPr>
          </a:p>
        </p:txBody>
      </p:sp>
      <p:grpSp>
        <p:nvGrpSpPr>
          <p:cNvPr id="11" name="object 11"/>
          <p:cNvGrpSpPr/>
          <p:nvPr/>
        </p:nvGrpSpPr>
        <p:grpSpPr>
          <a:xfrm>
            <a:off x="179831" y="1152144"/>
            <a:ext cx="8848725" cy="4864735"/>
            <a:chOff x="179831" y="1152144"/>
            <a:chExt cx="8848725" cy="4864735"/>
          </a:xfrm>
        </p:grpSpPr>
        <p:pic>
          <p:nvPicPr>
            <p:cNvPr id="12" name="object 12"/>
            <p:cNvPicPr/>
            <p:nvPr/>
          </p:nvPicPr>
          <p:blipFill>
            <a:blip r:embed="rId4" cstate="print"/>
            <a:stretch>
              <a:fillRect/>
            </a:stretch>
          </p:blipFill>
          <p:spPr>
            <a:xfrm>
              <a:off x="2383536" y="2968751"/>
              <a:ext cx="2319528" cy="2990088"/>
            </a:xfrm>
            <a:prstGeom prst="rect">
              <a:avLst/>
            </a:prstGeom>
          </p:spPr>
        </p:pic>
        <p:pic>
          <p:nvPicPr>
            <p:cNvPr id="13" name="object 13"/>
            <p:cNvPicPr/>
            <p:nvPr/>
          </p:nvPicPr>
          <p:blipFill>
            <a:blip r:embed="rId5" cstate="print"/>
            <a:stretch>
              <a:fillRect/>
            </a:stretch>
          </p:blipFill>
          <p:spPr>
            <a:xfrm>
              <a:off x="179831" y="1408176"/>
              <a:ext cx="2447544" cy="2487168"/>
            </a:xfrm>
            <a:prstGeom prst="rect">
              <a:avLst/>
            </a:prstGeom>
          </p:spPr>
        </p:pic>
        <p:pic>
          <p:nvPicPr>
            <p:cNvPr id="14" name="object 14"/>
            <p:cNvPicPr/>
            <p:nvPr/>
          </p:nvPicPr>
          <p:blipFill>
            <a:blip r:embed="rId6" cstate="print"/>
            <a:stretch>
              <a:fillRect/>
            </a:stretch>
          </p:blipFill>
          <p:spPr>
            <a:xfrm>
              <a:off x="6300216" y="1941576"/>
              <a:ext cx="2727960" cy="4075176"/>
            </a:xfrm>
            <a:prstGeom prst="rect">
              <a:avLst/>
            </a:prstGeom>
          </p:spPr>
        </p:pic>
        <p:pic>
          <p:nvPicPr>
            <p:cNvPr id="15" name="object 15"/>
            <p:cNvPicPr/>
            <p:nvPr/>
          </p:nvPicPr>
          <p:blipFill>
            <a:blip r:embed="rId7" cstate="print"/>
            <a:stretch>
              <a:fillRect/>
            </a:stretch>
          </p:blipFill>
          <p:spPr>
            <a:xfrm>
              <a:off x="4447031" y="1152144"/>
              <a:ext cx="2121408" cy="2566416"/>
            </a:xfrm>
            <a:prstGeom prst="rect">
              <a:avLst/>
            </a:prstGeom>
          </p:spPr>
        </p:pic>
      </p:gr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605788" y="5793740"/>
            <a:ext cx="7228205" cy="656590"/>
            <a:chOff x="1605788" y="5793740"/>
            <a:chExt cx="7228205" cy="656590"/>
          </a:xfrm>
        </p:grpSpPr>
        <p:sp>
          <p:nvSpPr>
            <p:cNvPr id="3" name="object 3"/>
            <p:cNvSpPr/>
            <p:nvPr/>
          </p:nvSpPr>
          <p:spPr>
            <a:xfrm>
              <a:off x="1618488" y="5806440"/>
              <a:ext cx="7202805" cy="631190"/>
            </a:xfrm>
            <a:custGeom>
              <a:avLst/>
              <a:gdLst/>
              <a:ahLst/>
              <a:cxnLst/>
              <a:rect l="l" t="t" r="r" b="b"/>
              <a:pathLst>
                <a:path w="7202805" h="631189">
                  <a:moveTo>
                    <a:pt x="7202423" y="0"/>
                  </a:moveTo>
                  <a:lnTo>
                    <a:pt x="0" y="0"/>
                  </a:lnTo>
                  <a:lnTo>
                    <a:pt x="0" y="630936"/>
                  </a:lnTo>
                  <a:lnTo>
                    <a:pt x="7202423" y="630936"/>
                  </a:lnTo>
                  <a:lnTo>
                    <a:pt x="7202423" y="0"/>
                  </a:lnTo>
                  <a:close/>
                </a:path>
              </a:pathLst>
            </a:custGeom>
            <a:solidFill>
              <a:srgbClr val="DAECEE"/>
            </a:solidFill>
          </p:spPr>
          <p:txBody>
            <a:bodyPr wrap="square" lIns="0" tIns="0" rIns="0" bIns="0" rtlCol="0"/>
            <a:lstStyle/>
            <a:p>
              <a:endParaRPr/>
            </a:p>
          </p:txBody>
        </p:sp>
        <p:sp>
          <p:nvSpPr>
            <p:cNvPr id="4" name="object 4"/>
            <p:cNvSpPr/>
            <p:nvPr/>
          </p:nvSpPr>
          <p:spPr>
            <a:xfrm>
              <a:off x="1618488" y="5806440"/>
              <a:ext cx="7202805" cy="631190"/>
            </a:xfrm>
            <a:custGeom>
              <a:avLst/>
              <a:gdLst/>
              <a:ahLst/>
              <a:cxnLst/>
              <a:rect l="l" t="t" r="r" b="b"/>
              <a:pathLst>
                <a:path w="7202805" h="631189">
                  <a:moveTo>
                    <a:pt x="0" y="630936"/>
                  </a:moveTo>
                  <a:lnTo>
                    <a:pt x="7202423" y="630936"/>
                  </a:lnTo>
                  <a:lnTo>
                    <a:pt x="7202423" y="0"/>
                  </a:lnTo>
                  <a:lnTo>
                    <a:pt x="0" y="0"/>
                  </a:lnTo>
                  <a:lnTo>
                    <a:pt x="0" y="630936"/>
                  </a:lnTo>
                  <a:close/>
                </a:path>
              </a:pathLst>
            </a:custGeom>
            <a:ln w="25400">
              <a:solidFill>
                <a:srgbClr val="9FADAF"/>
              </a:solidFill>
            </a:ln>
          </p:spPr>
          <p:txBody>
            <a:bodyPr wrap="square" lIns="0" tIns="0" rIns="0" bIns="0" rtlCol="0"/>
            <a:lstStyle/>
            <a:p>
              <a:endParaRPr/>
            </a:p>
          </p:txBody>
        </p:sp>
        <p:pic>
          <p:nvPicPr>
            <p:cNvPr id="5" name="object 5"/>
            <p:cNvPicPr/>
            <p:nvPr/>
          </p:nvPicPr>
          <p:blipFill>
            <a:blip r:embed="rId3" cstate="print"/>
            <a:stretch>
              <a:fillRect/>
            </a:stretch>
          </p:blipFill>
          <p:spPr>
            <a:xfrm>
              <a:off x="1700784" y="5943600"/>
              <a:ext cx="6678930" cy="491490"/>
            </a:xfrm>
            <a:prstGeom prst="rect">
              <a:avLst/>
            </a:prstGeom>
          </p:spPr>
        </p:pic>
      </p:grpSp>
      <p:sp>
        <p:nvSpPr>
          <p:cNvPr id="6" name="object 6"/>
          <p:cNvSpPr txBox="1"/>
          <p:nvPr/>
        </p:nvSpPr>
        <p:spPr>
          <a:xfrm>
            <a:off x="1126337" y="1509216"/>
            <a:ext cx="7037070" cy="2770505"/>
          </a:xfrm>
          <a:prstGeom prst="rect">
            <a:avLst/>
          </a:prstGeom>
        </p:spPr>
        <p:txBody>
          <a:bodyPr vert="horz" wrap="square" lIns="0" tIns="12700" rIns="0" bIns="0" rtlCol="0">
            <a:spAutoFit/>
          </a:bodyPr>
          <a:lstStyle/>
          <a:p>
            <a:pPr marL="12065" marR="5080" algn="ctr">
              <a:lnSpc>
                <a:spcPct val="100000"/>
              </a:lnSpc>
              <a:spcBef>
                <a:spcPts val="100"/>
              </a:spcBef>
            </a:pPr>
            <a:r>
              <a:rPr sz="3000" dirty="0">
                <a:solidFill>
                  <a:srgbClr val="6B6BCF"/>
                </a:solidFill>
                <a:latin typeface="Arial"/>
                <a:cs typeface="Arial"/>
              </a:rPr>
              <a:t>Pie</a:t>
            </a:r>
            <a:r>
              <a:rPr sz="3000" spc="-10" dirty="0">
                <a:solidFill>
                  <a:srgbClr val="6B6BCF"/>
                </a:solidFill>
                <a:latin typeface="Arial"/>
                <a:cs typeface="Arial"/>
              </a:rPr>
              <a:t> </a:t>
            </a:r>
            <a:r>
              <a:rPr sz="3000" dirty="0">
                <a:solidFill>
                  <a:srgbClr val="6B6BCF"/>
                </a:solidFill>
                <a:latin typeface="Arial"/>
                <a:cs typeface="Arial"/>
              </a:rPr>
              <a:t>Corbett</a:t>
            </a:r>
            <a:r>
              <a:rPr sz="3000" spc="-40" dirty="0">
                <a:solidFill>
                  <a:srgbClr val="6B6BCF"/>
                </a:solidFill>
                <a:latin typeface="Arial"/>
                <a:cs typeface="Arial"/>
              </a:rPr>
              <a:t> </a:t>
            </a:r>
            <a:r>
              <a:rPr sz="3000" i="1" dirty="0">
                <a:solidFill>
                  <a:srgbClr val="6B6BCF"/>
                </a:solidFill>
                <a:latin typeface="Arial"/>
                <a:cs typeface="Arial"/>
              </a:rPr>
              <a:t>“I</a:t>
            </a:r>
            <a:r>
              <a:rPr sz="3000" i="1" spc="15" dirty="0">
                <a:solidFill>
                  <a:srgbClr val="6B6BCF"/>
                </a:solidFill>
                <a:latin typeface="Arial"/>
                <a:cs typeface="Arial"/>
              </a:rPr>
              <a:t> </a:t>
            </a:r>
            <a:r>
              <a:rPr sz="3000" i="1" dirty="0">
                <a:solidFill>
                  <a:srgbClr val="6B6BCF"/>
                </a:solidFill>
                <a:latin typeface="Arial"/>
                <a:cs typeface="Arial"/>
              </a:rPr>
              <a:t>noticed</a:t>
            </a:r>
            <a:r>
              <a:rPr sz="3000" i="1" spc="-75" dirty="0">
                <a:solidFill>
                  <a:srgbClr val="6B6BCF"/>
                </a:solidFill>
                <a:latin typeface="Arial"/>
                <a:cs typeface="Arial"/>
              </a:rPr>
              <a:t> </a:t>
            </a:r>
            <a:r>
              <a:rPr sz="3000" i="1" dirty="0">
                <a:solidFill>
                  <a:srgbClr val="6B6BCF"/>
                </a:solidFill>
                <a:latin typeface="Arial"/>
                <a:cs typeface="Arial"/>
              </a:rPr>
              <a:t>that</a:t>
            </a:r>
            <a:r>
              <a:rPr sz="3000" i="1" spc="-35" dirty="0">
                <a:solidFill>
                  <a:srgbClr val="6B6BCF"/>
                </a:solidFill>
                <a:latin typeface="Arial"/>
                <a:cs typeface="Arial"/>
              </a:rPr>
              <a:t> </a:t>
            </a:r>
            <a:r>
              <a:rPr sz="3000" i="1" dirty="0">
                <a:solidFill>
                  <a:srgbClr val="6B6BCF"/>
                </a:solidFill>
                <a:latin typeface="Arial"/>
                <a:cs typeface="Arial"/>
              </a:rPr>
              <a:t>the</a:t>
            </a:r>
            <a:r>
              <a:rPr sz="3000" i="1" spc="-25" dirty="0">
                <a:solidFill>
                  <a:srgbClr val="6B6BCF"/>
                </a:solidFill>
                <a:latin typeface="Arial"/>
                <a:cs typeface="Arial"/>
              </a:rPr>
              <a:t> </a:t>
            </a:r>
            <a:r>
              <a:rPr sz="3000" i="1" dirty="0">
                <a:solidFill>
                  <a:srgbClr val="6B6BCF"/>
                </a:solidFill>
                <a:latin typeface="Arial"/>
                <a:cs typeface="Arial"/>
              </a:rPr>
              <a:t>best</a:t>
            </a:r>
            <a:r>
              <a:rPr sz="3000" i="1" spc="-35" dirty="0">
                <a:solidFill>
                  <a:srgbClr val="6B6BCF"/>
                </a:solidFill>
                <a:latin typeface="Arial"/>
                <a:cs typeface="Arial"/>
              </a:rPr>
              <a:t> </a:t>
            </a:r>
            <a:r>
              <a:rPr sz="3000" i="1" spc="-10" dirty="0">
                <a:solidFill>
                  <a:srgbClr val="6B6BCF"/>
                </a:solidFill>
                <a:latin typeface="Arial"/>
                <a:cs typeface="Arial"/>
              </a:rPr>
              <a:t>writers </a:t>
            </a:r>
            <a:r>
              <a:rPr sz="3000" i="1" dirty="0">
                <a:solidFill>
                  <a:srgbClr val="6B6BCF"/>
                </a:solidFill>
                <a:latin typeface="Arial"/>
                <a:cs typeface="Arial"/>
              </a:rPr>
              <a:t>were</a:t>
            </a:r>
            <a:r>
              <a:rPr sz="3000" i="1" spc="-50" dirty="0">
                <a:solidFill>
                  <a:srgbClr val="6B6BCF"/>
                </a:solidFill>
                <a:latin typeface="Arial"/>
                <a:cs typeface="Arial"/>
              </a:rPr>
              <a:t> </a:t>
            </a:r>
            <a:r>
              <a:rPr sz="3000" i="1" dirty="0">
                <a:solidFill>
                  <a:srgbClr val="6B6BCF"/>
                </a:solidFill>
                <a:latin typeface="Arial"/>
                <a:cs typeface="Arial"/>
              </a:rPr>
              <a:t>the</a:t>
            </a:r>
            <a:r>
              <a:rPr sz="3000" i="1" spc="-25" dirty="0">
                <a:solidFill>
                  <a:srgbClr val="6B6BCF"/>
                </a:solidFill>
                <a:latin typeface="Arial"/>
                <a:cs typeface="Arial"/>
              </a:rPr>
              <a:t> </a:t>
            </a:r>
            <a:r>
              <a:rPr sz="3000" i="1" dirty="0">
                <a:solidFill>
                  <a:srgbClr val="6B6BCF"/>
                </a:solidFill>
                <a:latin typeface="Arial"/>
                <a:cs typeface="Arial"/>
              </a:rPr>
              <a:t>children</a:t>
            </a:r>
            <a:r>
              <a:rPr sz="3000" i="1" spc="-90" dirty="0">
                <a:solidFill>
                  <a:srgbClr val="6B6BCF"/>
                </a:solidFill>
                <a:latin typeface="Arial"/>
                <a:cs typeface="Arial"/>
              </a:rPr>
              <a:t> </a:t>
            </a:r>
            <a:r>
              <a:rPr sz="3000" i="1" dirty="0">
                <a:solidFill>
                  <a:srgbClr val="6B6BCF"/>
                </a:solidFill>
                <a:latin typeface="Arial"/>
                <a:cs typeface="Arial"/>
              </a:rPr>
              <a:t>who</a:t>
            </a:r>
            <a:r>
              <a:rPr sz="3000" i="1" spc="-45" dirty="0">
                <a:solidFill>
                  <a:srgbClr val="6B6BCF"/>
                </a:solidFill>
                <a:latin typeface="Arial"/>
                <a:cs typeface="Arial"/>
              </a:rPr>
              <a:t> </a:t>
            </a:r>
            <a:r>
              <a:rPr sz="3000" i="1" dirty="0">
                <a:solidFill>
                  <a:srgbClr val="6B6BCF"/>
                </a:solidFill>
                <a:latin typeface="Arial"/>
                <a:cs typeface="Arial"/>
              </a:rPr>
              <a:t>read</a:t>
            </a:r>
            <a:r>
              <a:rPr sz="3000" i="1" spc="-50" dirty="0">
                <a:solidFill>
                  <a:srgbClr val="6B6BCF"/>
                </a:solidFill>
                <a:latin typeface="Arial"/>
                <a:cs typeface="Arial"/>
              </a:rPr>
              <a:t> </a:t>
            </a:r>
            <a:r>
              <a:rPr sz="3000" i="1" spc="-20" dirty="0">
                <a:solidFill>
                  <a:srgbClr val="6B6BCF"/>
                </a:solidFill>
                <a:latin typeface="Arial"/>
                <a:cs typeface="Arial"/>
              </a:rPr>
              <a:t>avidly.</a:t>
            </a:r>
            <a:r>
              <a:rPr sz="3000" i="1" spc="-70" dirty="0">
                <a:solidFill>
                  <a:srgbClr val="6B6BCF"/>
                </a:solidFill>
                <a:latin typeface="Arial"/>
                <a:cs typeface="Arial"/>
              </a:rPr>
              <a:t> </a:t>
            </a:r>
            <a:r>
              <a:rPr sz="3000" i="1" spc="-25" dirty="0">
                <a:solidFill>
                  <a:srgbClr val="6B6BCF"/>
                </a:solidFill>
                <a:latin typeface="Arial"/>
                <a:cs typeface="Arial"/>
              </a:rPr>
              <a:t>It </a:t>
            </a:r>
            <a:r>
              <a:rPr sz="3000" i="1" dirty="0">
                <a:solidFill>
                  <a:srgbClr val="6B6BCF"/>
                </a:solidFill>
                <a:latin typeface="Arial"/>
                <a:cs typeface="Arial"/>
              </a:rPr>
              <a:t>seemed</a:t>
            </a:r>
            <a:r>
              <a:rPr sz="3000" i="1" spc="-35" dirty="0">
                <a:solidFill>
                  <a:srgbClr val="6B6BCF"/>
                </a:solidFill>
                <a:latin typeface="Arial"/>
                <a:cs typeface="Arial"/>
              </a:rPr>
              <a:t> </a:t>
            </a:r>
            <a:r>
              <a:rPr sz="3000" i="1" dirty="0">
                <a:solidFill>
                  <a:srgbClr val="6B6BCF"/>
                </a:solidFill>
                <a:latin typeface="Arial"/>
                <a:cs typeface="Arial"/>
              </a:rPr>
              <a:t>obvious</a:t>
            </a:r>
            <a:r>
              <a:rPr sz="3000" i="1" spc="-50" dirty="0">
                <a:solidFill>
                  <a:srgbClr val="6B6BCF"/>
                </a:solidFill>
                <a:latin typeface="Arial"/>
                <a:cs typeface="Arial"/>
              </a:rPr>
              <a:t> </a:t>
            </a:r>
            <a:r>
              <a:rPr sz="3000" i="1" dirty="0">
                <a:solidFill>
                  <a:srgbClr val="6B6BCF"/>
                </a:solidFill>
                <a:latin typeface="Arial"/>
                <a:cs typeface="Arial"/>
              </a:rPr>
              <a:t>that</a:t>
            </a:r>
            <a:r>
              <a:rPr sz="3000" i="1" spc="-10" dirty="0">
                <a:solidFill>
                  <a:srgbClr val="6B6BCF"/>
                </a:solidFill>
                <a:latin typeface="Arial"/>
                <a:cs typeface="Arial"/>
              </a:rPr>
              <a:t> </a:t>
            </a:r>
            <a:r>
              <a:rPr sz="3000" i="1" dirty="0">
                <a:solidFill>
                  <a:srgbClr val="6B6BCF"/>
                </a:solidFill>
                <a:latin typeface="Arial"/>
                <a:cs typeface="Arial"/>
              </a:rPr>
              <a:t>these</a:t>
            </a:r>
            <a:r>
              <a:rPr sz="3000" i="1" spc="-5" dirty="0">
                <a:solidFill>
                  <a:srgbClr val="6B6BCF"/>
                </a:solidFill>
                <a:latin typeface="Arial"/>
                <a:cs typeface="Arial"/>
              </a:rPr>
              <a:t> </a:t>
            </a:r>
            <a:r>
              <a:rPr sz="3000" i="1" dirty="0">
                <a:solidFill>
                  <a:srgbClr val="6B6BCF"/>
                </a:solidFill>
                <a:latin typeface="Arial"/>
                <a:cs typeface="Arial"/>
              </a:rPr>
              <a:t>children</a:t>
            </a:r>
            <a:r>
              <a:rPr sz="3000" i="1" spc="-50" dirty="0">
                <a:solidFill>
                  <a:srgbClr val="6B6BCF"/>
                </a:solidFill>
                <a:latin typeface="Arial"/>
                <a:cs typeface="Arial"/>
              </a:rPr>
              <a:t> </a:t>
            </a:r>
            <a:r>
              <a:rPr sz="3000" i="1" spc="-25" dirty="0">
                <a:solidFill>
                  <a:srgbClr val="6B6BCF"/>
                </a:solidFill>
                <a:latin typeface="Arial"/>
                <a:cs typeface="Arial"/>
              </a:rPr>
              <a:t>had </a:t>
            </a:r>
            <a:r>
              <a:rPr sz="3000" i="1" dirty="0">
                <a:solidFill>
                  <a:srgbClr val="6B6BCF"/>
                </a:solidFill>
                <a:latin typeface="Arial"/>
                <a:cs typeface="Arial"/>
              </a:rPr>
              <a:t>been</a:t>
            </a:r>
            <a:r>
              <a:rPr sz="3000" i="1" spc="-65" dirty="0">
                <a:solidFill>
                  <a:srgbClr val="6B6BCF"/>
                </a:solidFill>
                <a:latin typeface="Arial"/>
                <a:cs typeface="Arial"/>
              </a:rPr>
              <a:t> </a:t>
            </a:r>
            <a:r>
              <a:rPr sz="3000" i="1" dirty="0">
                <a:solidFill>
                  <a:srgbClr val="6B6BCF"/>
                </a:solidFill>
                <a:latin typeface="Arial"/>
                <a:cs typeface="Arial"/>
              </a:rPr>
              <a:t>internalising</a:t>
            </a:r>
            <a:r>
              <a:rPr sz="3000" i="1" spc="-90" dirty="0">
                <a:solidFill>
                  <a:srgbClr val="6B6BCF"/>
                </a:solidFill>
                <a:latin typeface="Arial"/>
                <a:cs typeface="Arial"/>
              </a:rPr>
              <a:t> </a:t>
            </a:r>
            <a:r>
              <a:rPr sz="3000" i="1" dirty="0">
                <a:solidFill>
                  <a:srgbClr val="6B6BCF"/>
                </a:solidFill>
                <a:latin typeface="Arial"/>
                <a:cs typeface="Arial"/>
              </a:rPr>
              <a:t>narrative</a:t>
            </a:r>
            <a:r>
              <a:rPr sz="3000" i="1" spc="-85" dirty="0">
                <a:solidFill>
                  <a:srgbClr val="6B6BCF"/>
                </a:solidFill>
                <a:latin typeface="Arial"/>
                <a:cs typeface="Arial"/>
              </a:rPr>
              <a:t> </a:t>
            </a:r>
            <a:r>
              <a:rPr sz="3000" i="1" dirty="0">
                <a:solidFill>
                  <a:srgbClr val="6B6BCF"/>
                </a:solidFill>
                <a:latin typeface="Arial"/>
                <a:cs typeface="Arial"/>
              </a:rPr>
              <a:t>patterns</a:t>
            </a:r>
            <a:r>
              <a:rPr sz="3000" i="1" spc="-25" dirty="0">
                <a:solidFill>
                  <a:srgbClr val="6B6BCF"/>
                </a:solidFill>
                <a:latin typeface="Arial"/>
                <a:cs typeface="Arial"/>
              </a:rPr>
              <a:t> </a:t>
            </a:r>
            <a:r>
              <a:rPr sz="3000" i="1" dirty="0">
                <a:solidFill>
                  <a:srgbClr val="6B6BCF"/>
                </a:solidFill>
                <a:latin typeface="Arial"/>
                <a:cs typeface="Arial"/>
              </a:rPr>
              <a:t>–</a:t>
            </a:r>
            <a:r>
              <a:rPr sz="3000" i="1" spc="-15" dirty="0">
                <a:solidFill>
                  <a:srgbClr val="6B6BCF"/>
                </a:solidFill>
                <a:latin typeface="Arial"/>
                <a:cs typeface="Arial"/>
              </a:rPr>
              <a:t> </a:t>
            </a:r>
            <a:r>
              <a:rPr sz="3000" i="1" spc="-25" dirty="0">
                <a:solidFill>
                  <a:srgbClr val="6B6BCF"/>
                </a:solidFill>
                <a:latin typeface="Arial"/>
                <a:cs typeface="Arial"/>
              </a:rPr>
              <a:t>the </a:t>
            </a:r>
            <a:r>
              <a:rPr sz="3000" i="1" dirty="0">
                <a:solidFill>
                  <a:srgbClr val="6B6BCF"/>
                </a:solidFill>
                <a:latin typeface="Arial"/>
                <a:cs typeface="Arial"/>
              </a:rPr>
              <a:t>language</a:t>
            </a:r>
            <a:r>
              <a:rPr sz="3000" i="1" spc="-85" dirty="0">
                <a:solidFill>
                  <a:srgbClr val="6B6BCF"/>
                </a:solidFill>
                <a:latin typeface="Arial"/>
                <a:cs typeface="Arial"/>
              </a:rPr>
              <a:t> </a:t>
            </a:r>
            <a:r>
              <a:rPr sz="3000" i="1" dirty="0">
                <a:solidFill>
                  <a:srgbClr val="6B6BCF"/>
                </a:solidFill>
                <a:latin typeface="Arial"/>
                <a:cs typeface="Arial"/>
              </a:rPr>
              <a:t>of</a:t>
            </a:r>
            <a:r>
              <a:rPr sz="3000" i="1" spc="-10" dirty="0">
                <a:solidFill>
                  <a:srgbClr val="6B6BCF"/>
                </a:solidFill>
                <a:latin typeface="Arial"/>
                <a:cs typeface="Arial"/>
              </a:rPr>
              <a:t> </a:t>
            </a:r>
            <a:r>
              <a:rPr sz="3000" i="1" dirty="0">
                <a:solidFill>
                  <a:srgbClr val="6B6BCF"/>
                </a:solidFill>
                <a:latin typeface="Arial"/>
                <a:cs typeface="Arial"/>
              </a:rPr>
              <a:t>stories</a:t>
            </a:r>
            <a:r>
              <a:rPr sz="3000" i="1" spc="-30" dirty="0">
                <a:solidFill>
                  <a:srgbClr val="6B6BCF"/>
                </a:solidFill>
                <a:latin typeface="Arial"/>
                <a:cs typeface="Arial"/>
              </a:rPr>
              <a:t> </a:t>
            </a:r>
            <a:r>
              <a:rPr sz="3000" i="1" dirty="0">
                <a:solidFill>
                  <a:srgbClr val="6B6BCF"/>
                </a:solidFill>
                <a:latin typeface="Arial"/>
                <a:cs typeface="Arial"/>
              </a:rPr>
              <a:t>–</a:t>
            </a:r>
            <a:r>
              <a:rPr sz="3000" i="1" spc="-10" dirty="0">
                <a:solidFill>
                  <a:srgbClr val="6B6BCF"/>
                </a:solidFill>
                <a:latin typeface="Arial"/>
                <a:cs typeface="Arial"/>
              </a:rPr>
              <a:t> </a:t>
            </a:r>
            <a:r>
              <a:rPr sz="3000" i="1" dirty="0">
                <a:solidFill>
                  <a:srgbClr val="6B6BCF"/>
                </a:solidFill>
                <a:latin typeface="Arial"/>
                <a:cs typeface="Arial"/>
              </a:rPr>
              <a:t>and</a:t>
            </a:r>
            <a:r>
              <a:rPr sz="3000" i="1" spc="-25" dirty="0">
                <a:solidFill>
                  <a:srgbClr val="6B6BCF"/>
                </a:solidFill>
                <a:latin typeface="Arial"/>
                <a:cs typeface="Arial"/>
              </a:rPr>
              <a:t> </a:t>
            </a:r>
            <a:r>
              <a:rPr sz="3000" i="1" dirty="0">
                <a:solidFill>
                  <a:srgbClr val="6B6BCF"/>
                </a:solidFill>
                <a:latin typeface="Arial"/>
                <a:cs typeface="Arial"/>
              </a:rPr>
              <a:t>recycling</a:t>
            </a:r>
            <a:r>
              <a:rPr sz="3000" i="1" spc="-70" dirty="0">
                <a:solidFill>
                  <a:srgbClr val="6B6BCF"/>
                </a:solidFill>
                <a:latin typeface="Arial"/>
                <a:cs typeface="Arial"/>
              </a:rPr>
              <a:t> </a:t>
            </a:r>
            <a:r>
              <a:rPr sz="3000" i="1" spc="-20" dirty="0">
                <a:solidFill>
                  <a:srgbClr val="6B6BCF"/>
                </a:solidFill>
                <a:latin typeface="Arial"/>
                <a:cs typeface="Arial"/>
              </a:rPr>
              <a:t>them </a:t>
            </a:r>
            <a:r>
              <a:rPr sz="3000" i="1" dirty="0">
                <a:solidFill>
                  <a:srgbClr val="6B6BCF"/>
                </a:solidFill>
                <a:latin typeface="Arial"/>
                <a:cs typeface="Arial"/>
              </a:rPr>
              <a:t>in</a:t>
            </a:r>
            <a:r>
              <a:rPr sz="3000" i="1" spc="-5" dirty="0">
                <a:solidFill>
                  <a:srgbClr val="6B6BCF"/>
                </a:solidFill>
                <a:latin typeface="Arial"/>
                <a:cs typeface="Arial"/>
              </a:rPr>
              <a:t> </a:t>
            </a:r>
            <a:r>
              <a:rPr sz="3000" i="1" dirty="0">
                <a:solidFill>
                  <a:srgbClr val="6B6BCF"/>
                </a:solidFill>
                <a:latin typeface="Arial"/>
                <a:cs typeface="Arial"/>
              </a:rPr>
              <a:t>their</a:t>
            </a:r>
            <a:r>
              <a:rPr sz="3000" i="1" spc="-50" dirty="0">
                <a:solidFill>
                  <a:srgbClr val="6B6BCF"/>
                </a:solidFill>
                <a:latin typeface="Arial"/>
                <a:cs typeface="Arial"/>
              </a:rPr>
              <a:t> </a:t>
            </a:r>
            <a:r>
              <a:rPr sz="3000" i="1" spc="-10" dirty="0">
                <a:solidFill>
                  <a:srgbClr val="6B6BCF"/>
                </a:solidFill>
                <a:latin typeface="Arial"/>
                <a:cs typeface="Arial"/>
              </a:rPr>
              <a:t>head”.</a:t>
            </a:r>
            <a:endParaRPr sz="3000" dirty="0">
              <a:latin typeface="Arial"/>
              <a:cs typeface="Arial"/>
            </a:endParaRPr>
          </a:p>
        </p:txBody>
      </p:sp>
      <p:grpSp>
        <p:nvGrpSpPr>
          <p:cNvPr id="7" name="object 7"/>
          <p:cNvGrpSpPr/>
          <p:nvPr/>
        </p:nvGrpSpPr>
        <p:grpSpPr>
          <a:xfrm>
            <a:off x="2038604" y="249427"/>
            <a:ext cx="4777740" cy="656590"/>
            <a:chOff x="2038604" y="249427"/>
            <a:chExt cx="4777740" cy="656590"/>
          </a:xfrm>
        </p:grpSpPr>
        <p:sp>
          <p:nvSpPr>
            <p:cNvPr id="8" name="object 8"/>
            <p:cNvSpPr/>
            <p:nvPr/>
          </p:nvSpPr>
          <p:spPr>
            <a:xfrm>
              <a:off x="2051304" y="262127"/>
              <a:ext cx="4752340" cy="631190"/>
            </a:xfrm>
            <a:custGeom>
              <a:avLst/>
              <a:gdLst/>
              <a:ahLst/>
              <a:cxnLst/>
              <a:rect l="l" t="t" r="r" b="b"/>
              <a:pathLst>
                <a:path w="4752340" h="631190">
                  <a:moveTo>
                    <a:pt x="4751832" y="0"/>
                  </a:moveTo>
                  <a:lnTo>
                    <a:pt x="0" y="0"/>
                  </a:lnTo>
                  <a:lnTo>
                    <a:pt x="0" y="630936"/>
                  </a:lnTo>
                  <a:lnTo>
                    <a:pt x="4751832" y="630936"/>
                  </a:lnTo>
                  <a:lnTo>
                    <a:pt x="4751832" y="0"/>
                  </a:lnTo>
                  <a:close/>
                </a:path>
              </a:pathLst>
            </a:custGeom>
            <a:solidFill>
              <a:srgbClr val="DAECEE"/>
            </a:solidFill>
          </p:spPr>
          <p:txBody>
            <a:bodyPr wrap="square" lIns="0" tIns="0" rIns="0" bIns="0" rtlCol="0"/>
            <a:lstStyle/>
            <a:p>
              <a:endParaRPr/>
            </a:p>
          </p:txBody>
        </p:sp>
        <p:sp>
          <p:nvSpPr>
            <p:cNvPr id="9" name="object 9"/>
            <p:cNvSpPr/>
            <p:nvPr/>
          </p:nvSpPr>
          <p:spPr>
            <a:xfrm>
              <a:off x="2051304" y="262127"/>
              <a:ext cx="4752340" cy="631190"/>
            </a:xfrm>
            <a:custGeom>
              <a:avLst/>
              <a:gdLst/>
              <a:ahLst/>
              <a:cxnLst/>
              <a:rect l="l" t="t" r="r" b="b"/>
              <a:pathLst>
                <a:path w="4752340" h="631190">
                  <a:moveTo>
                    <a:pt x="0" y="630936"/>
                  </a:moveTo>
                  <a:lnTo>
                    <a:pt x="4751832" y="630936"/>
                  </a:lnTo>
                  <a:lnTo>
                    <a:pt x="4751832" y="0"/>
                  </a:lnTo>
                  <a:lnTo>
                    <a:pt x="0" y="0"/>
                  </a:lnTo>
                  <a:lnTo>
                    <a:pt x="0" y="630936"/>
                  </a:lnTo>
                  <a:close/>
                </a:path>
              </a:pathLst>
            </a:custGeom>
            <a:ln w="25400">
              <a:solidFill>
                <a:srgbClr val="9FADAF"/>
              </a:solidFill>
            </a:ln>
          </p:spPr>
          <p:txBody>
            <a:bodyPr wrap="square" lIns="0" tIns="0" rIns="0" bIns="0" rtlCol="0"/>
            <a:lstStyle/>
            <a:p>
              <a:endParaRPr/>
            </a:p>
          </p:txBody>
        </p:sp>
        <p:pic>
          <p:nvPicPr>
            <p:cNvPr id="10" name="object 10"/>
            <p:cNvPicPr/>
            <p:nvPr/>
          </p:nvPicPr>
          <p:blipFill>
            <a:blip r:embed="rId4" cstate="print"/>
            <a:stretch>
              <a:fillRect/>
            </a:stretch>
          </p:blipFill>
          <p:spPr>
            <a:xfrm>
              <a:off x="2779776" y="396214"/>
              <a:ext cx="3271266" cy="500659"/>
            </a:xfrm>
            <a:prstGeom prst="rect">
              <a:avLst/>
            </a:prstGeom>
          </p:spPr>
        </p:pic>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605788" y="5793740"/>
            <a:ext cx="7228205" cy="656590"/>
            <a:chOff x="1605788" y="5793740"/>
            <a:chExt cx="7228205" cy="656590"/>
          </a:xfrm>
        </p:grpSpPr>
        <p:sp>
          <p:nvSpPr>
            <p:cNvPr id="3" name="object 3"/>
            <p:cNvSpPr/>
            <p:nvPr/>
          </p:nvSpPr>
          <p:spPr>
            <a:xfrm>
              <a:off x="1618488" y="5806440"/>
              <a:ext cx="7202805" cy="631190"/>
            </a:xfrm>
            <a:custGeom>
              <a:avLst/>
              <a:gdLst/>
              <a:ahLst/>
              <a:cxnLst/>
              <a:rect l="l" t="t" r="r" b="b"/>
              <a:pathLst>
                <a:path w="7202805" h="631189">
                  <a:moveTo>
                    <a:pt x="7202423" y="0"/>
                  </a:moveTo>
                  <a:lnTo>
                    <a:pt x="0" y="0"/>
                  </a:lnTo>
                  <a:lnTo>
                    <a:pt x="0" y="630936"/>
                  </a:lnTo>
                  <a:lnTo>
                    <a:pt x="7202423" y="630936"/>
                  </a:lnTo>
                  <a:lnTo>
                    <a:pt x="7202423" y="0"/>
                  </a:lnTo>
                  <a:close/>
                </a:path>
              </a:pathLst>
            </a:custGeom>
            <a:solidFill>
              <a:srgbClr val="DAECEE"/>
            </a:solidFill>
          </p:spPr>
          <p:txBody>
            <a:bodyPr wrap="square" lIns="0" tIns="0" rIns="0" bIns="0" rtlCol="0"/>
            <a:lstStyle/>
            <a:p>
              <a:endParaRPr/>
            </a:p>
          </p:txBody>
        </p:sp>
        <p:sp>
          <p:nvSpPr>
            <p:cNvPr id="4" name="object 4"/>
            <p:cNvSpPr/>
            <p:nvPr/>
          </p:nvSpPr>
          <p:spPr>
            <a:xfrm>
              <a:off x="1618488" y="5806440"/>
              <a:ext cx="7202805" cy="631190"/>
            </a:xfrm>
            <a:custGeom>
              <a:avLst/>
              <a:gdLst/>
              <a:ahLst/>
              <a:cxnLst/>
              <a:rect l="l" t="t" r="r" b="b"/>
              <a:pathLst>
                <a:path w="7202805" h="631189">
                  <a:moveTo>
                    <a:pt x="0" y="630936"/>
                  </a:moveTo>
                  <a:lnTo>
                    <a:pt x="7202423" y="630936"/>
                  </a:lnTo>
                  <a:lnTo>
                    <a:pt x="7202423" y="0"/>
                  </a:lnTo>
                  <a:lnTo>
                    <a:pt x="0" y="0"/>
                  </a:lnTo>
                  <a:lnTo>
                    <a:pt x="0" y="630936"/>
                  </a:lnTo>
                  <a:close/>
                </a:path>
              </a:pathLst>
            </a:custGeom>
            <a:ln w="25400">
              <a:solidFill>
                <a:srgbClr val="9FADAF"/>
              </a:solidFill>
            </a:ln>
          </p:spPr>
          <p:txBody>
            <a:bodyPr wrap="square" lIns="0" tIns="0" rIns="0" bIns="0" rtlCol="0"/>
            <a:lstStyle/>
            <a:p>
              <a:endParaRPr/>
            </a:p>
          </p:txBody>
        </p:sp>
        <p:pic>
          <p:nvPicPr>
            <p:cNvPr id="5" name="object 5"/>
            <p:cNvPicPr/>
            <p:nvPr/>
          </p:nvPicPr>
          <p:blipFill>
            <a:blip r:embed="rId3" cstate="print"/>
            <a:stretch>
              <a:fillRect/>
            </a:stretch>
          </p:blipFill>
          <p:spPr>
            <a:xfrm>
              <a:off x="1700784" y="5943600"/>
              <a:ext cx="6678930" cy="491490"/>
            </a:xfrm>
            <a:prstGeom prst="rect">
              <a:avLst/>
            </a:prstGeom>
          </p:spPr>
        </p:pic>
      </p:grpSp>
      <p:grpSp>
        <p:nvGrpSpPr>
          <p:cNvPr id="7" name="object 7"/>
          <p:cNvGrpSpPr/>
          <p:nvPr/>
        </p:nvGrpSpPr>
        <p:grpSpPr>
          <a:xfrm>
            <a:off x="2133600" y="152400"/>
            <a:ext cx="4777740" cy="656590"/>
            <a:chOff x="2038604" y="249427"/>
            <a:chExt cx="4777740" cy="656590"/>
          </a:xfrm>
        </p:grpSpPr>
        <p:sp>
          <p:nvSpPr>
            <p:cNvPr id="8" name="object 8"/>
            <p:cNvSpPr/>
            <p:nvPr/>
          </p:nvSpPr>
          <p:spPr>
            <a:xfrm>
              <a:off x="2051304" y="262127"/>
              <a:ext cx="4752340" cy="631190"/>
            </a:xfrm>
            <a:custGeom>
              <a:avLst/>
              <a:gdLst/>
              <a:ahLst/>
              <a:cxnLst/>
              <a:rect l="l" t="t" r="r" b="b"/>
              <a:pathLst>
                <a:path w="4752340" h="631190">
                  <a:moveTo>
                    <a:pt x="4751832" y="0"/>
                  </a:moveTo>
                  <a:lnTo>
                    <a:pt x="0" y="0"/>
                  </a:lnTo>
                  <a:lnTo>
                    <a:pt x="0" y="630936"/>
                  </a:lnTo>
                  <a:lnTo>
                    <a:pt x="4751832" y="630936"/>
                  </a:lnTo>
                  <a:lnTo>
                    <a:pt x="4751832" y="0"/>
                  </a:lnTo>
                  <a:close/>
                </a:path>
              </a:pathLst>
            </a:custGeom>
            <a:solidFill>
              <a:srgbClr val="DAECEE"/>
            </a:solidFill>
          </p:spPr>
          <p:txBody>
            <a:bodyPr wrap="square" lIns="0" tIns="0" rIns="0" bIns="0" rtlCol="0"/>
            <a:lstStyle/>
            <a:p>
              <a:endParaRPr/>
            </a:p>
          </p:txBody>
        </p:sp>
        <p:sp>
          <p:nvSpPr>
            <p:cNvPr id="9" name="object 9"/>
            <p:cNvSpPr/>
            <p:nvPr/>
          </p:nvSpPr>
          <p:spPr>
            <a:xfrm>
              <a:off x="2051304" y="262127"/>
              <a:ext cx="4752340" cy="631190"/>
            </a:xfrm>
            <a:custGeom>
              <a:avLst/>
              <a:gdLst/>
              <a:ahLst/>
              <a:cxnLst/>
              <a:rect l="l" t="t" r="r" b="b"/>
              <a:pathLst>
                <a:path w="4752340" h="631190">
                  <a:moveTo>
                    <a:pt x="0" y="630936"/>
                  </a:moveTo>
                  <a:lnTo>
                    <a:pt x="4751832" y="630936"/>
                  </a:lnTo>
                  <a:lnTo>
                    <a:pt x="4751832" y="0"/>
                  </a:lnTo>
                  <a:lnTo>
                    <a:pt x="0" y="0"/>
                  </a:lnTo>
                  <a:lnTo>
                    <a:pt x="0" y="630936"/>
                  </a:lnTo>
                  <a:close/>
                </a:path>
              </a:pathLst>
            </a:custGeom>
            <a:ln w="25400">
              <a:solidFill>
                <a:srgbClr val="9FADAF"/>
              </a:solidFill>
            </a:ln>
          </p:spPr>
          <p:txBody>
            <a:bodyPr wrap="square" lIns="0" tIns="0" rIns="0" bIns="0" rtlCol="0"/>
            <a:lstStyle/>
            <a:p>
              <a:endParaRPr/>
            </a:p>
          </p:txBody>
        </p:sp>
        <p:pic>
          <p:nvPicPr>
            <p:cNvPr id="10" name="object 10"/>
            <p:cNvPicPr/>
            <p:nvPr/>
          </p:nvPicPr>
          <p:blipFill>
            <a:blip r:embed="rId4" cstate="print"/>
            <a:stretch>
              <a:fillRect/>
            </a:stretch>
          </p:blipFill>
          <p:spPr>
            <a:xfrm>
              <a:off x="2779776" y="396214"/>
              <a:ext cx="3271266" cy="500659"/>
            </a:xfrm>
            <a:prstGeom prst="rect">
              <a:avLst/>
            </a:prstGeom>
          </p:spPr>
        </p:pic>
      </p:grpSp>
      <p:sp>
        <p:nvSpPr>
          <p:cNvPr id="11" name="TextBox 10"/>
          <p:cNvSpPr txBox="1"/>
          <p:nvPr/>
        </p:nvSpPr>
        <p:spPr>
          <a:xfrm>
            <a:off x="2910205" y="2455604"/>
            <a:ext cx="3200400" cy="369332"/>
          </a:xfrm>
          <a:prstGeom prst="rect">
            <a:avLst/>
          </a:prstGeom>
          <a:noFill/>
        </p:spPr>
        <p:txBody>
          <a:bodyPr wrap="square" rtlCol="0">
            <a:spAutoFit/>
          </a:bodyPr>
          <a:lstStyle/>
          <a:p>
            <a:r>
              <a:rPr lang="en-GB" dirty="0" smtClean="0"/>
              <a:t>Conquering the Monster Tale</a:t>
            </a:r>
            <a:endParaRPr lang="en-GB" dirty="0"/>
          </a:p>
        </p:txBody>
      </p:sp>
      <p:sp>
        <p:nvSpPr>
          <p:cNvPr id="12" name="Rectangle 11"/>
          <p:cNvSpPr/>
          <p:nvPr/>
        </p:nvSpPr>
        <p:spPr>
          <a:xfrm>
            <a:off x="6694714" y="2255385"/>
            <a:ext cx="1518364" cy="369332"/>
          </a:xfrm>
          <a:prstGeom prst="rect">
            <a:avLst/>
          </a:prstGeom>
        </p:spPr>
        <p:txBody>
          <a:bodyPr wrap="none">
            <a:spAutoFit/>
          </a:bodyPr>
          <a:lstStyle/>
          <a:p>
            <a:r>
              <a:rPr lang="en-GB" dirty="0" smtClean="0"/>
              <a:t>Journey Tale</a:t>
            </a:r>
            <a:endParaRPr lang="en-GB" dirty="0"/>
          </a:p>
        </p:txBody>
      </p:sp>
      <p:sp>
        <p:nvSpPr>
          <p:cNvPr id="13" name="Rectangle 12"/>
          <p:cNvSpPr/>
          <p:nvPr/>
        </p:nvSpPr>
        <p:spPr>
          <a:xfrm>
            <a:off x="1286407" y="5124663"/>
            <a:ext cx="1518364" cy="369332"/>
          </a:xfrm>
          <a:prstGeom prst="rect">
            <a:avLst/>
          </a:prstGeom>
        </p:spPr>
        <p:txBody>
          <a:bodyPr wrap="none">
            <a:spAutoFit/>
          </a:bodyPr>
          <a:lstStyle/>
          <a:p>
            <a:r>
              <a:rPr lang="en-GB" dirty="0" smtClean="0"/>
              <a:t>Meeting Tale</a:t>
            </a:r>
            <a:endParaRPr lang="en-GB" dirty="0"/>
          </a:p>
        </p:txBody>
      </p:sp>
      <p:sp>
        <p:nvSpPr>
          <p:cNvPr id="14" name="Rectangle 13"/>
          <p:cNvSpPr/>
          <p:nvPr/>
        </p:nvSpPr>
        <p:spPr>
          <a:xfrm>
            <a:off x="6674061" y="4538970"/>
            <a:ext cx="1518364" cy="369332"/>
          </a:xfrm>
          <a:prstGeom prst="rect">
            <a:avLst/>
          </a:prstGeom>
        </p:spPr>
        <p:txBody>
          <a:bodyPr wrap="none">
            <a:spAutoFit/>
          </a:bodyPr>
          <a:lstStyle/>
          <a:p>
            <a:r>
              <a:rPr lang="en-GB" dirty="0" smtClean="0"/>
              <a:t>Wishing Tale</a:t>
            </a:r>
            <a:endParaRPr lang="en-GB" dirty="0"/>
          </a:p>
        </p:txBody>
      </p:sp>
      <p:sp>
        <p:nvSpPr>
          <p:cNvPr id="15" name="TextBox 14"/>
          <p:cNvSpPr txBox="1"/>
          <p:nvPr/>
        </p:nvSpPr>
        <p:spPr>
          <a:xfrm>
            <a:off x="3668649" y="4532486"/>
            <a:ext cx="2743200" cy="369332"/>
          </a:xfrm>
          <a:prstGeom prst="rect">
            <a:avLst/>
          </a:prstGeom>
          <a:noFill/>
        </p:spPr>
        <p:txBody>
          <a:bodyPr wrap="square" rtlCol="0">
            <a:spAutoFit/>
          </a:bodyPr>
          <a:lstStyle/>
          <a:p>
            <a:r>
              <a:rPr lang="en-GB" dirty="0" smtClean="0"/>
              <a:t>Repetitive Tale</a:t>
            </a:r>
            <a:endParaRPr lang="en-GB" dirty="0"/>
          </a:p>
        </p:txBody>
      </p:sp>
      <p:sp>
        <p:nvSpPr>
          <p:cNvPr id="16" name="TextBox 15"/>
          <p:cNvSpPr txBox="1"/>
          <p:nvPr/>
        </p:nvSpPr>
        <p:spPr>
          <a:xfrm>
            <a:off x="599851" y="1683349"/>
            <a:ext cx="3200400" cy="369332"/>
          </a:xfrm>
          <a:prstGeom prst="rect">
            <a:avLst/>
          </a:prstGeom>
          <a:noFill/>
        </p:spPr>
        <p:txBody>
          <a:bodyPr wrap="square" rtlCol="0">
            <a:spAutoFit/>
          </a:bodyPr>
          <a:lstStyle/>
          <a:p>
            <a:r>
              <a:rPr lang="en-GB" dirty="0" smtClean="0"/>
              <a:t>Losing Tale</a:t>
            </a:r>
            <a:endParaRPr lang="en-GB" dirty="0"/>
          </a:p>
        </p:txBody>
      </p:sp>
      <p:pic>
        <p:nvPicPr>
          <p:cNvPr id="17" name="Picture 16"/>
          <p:cNvPicPr>
            <a:picLocks noChangeAspect="1"/>
          </p:cNvPicPr>
          <p:nvPr/>
        </p:nvPicPr>
        <p:blipFill>
          <a:blip r:embed="rId5"/>
          <a:stretch>
            <a:fillRect/>
          </a:stretch>
        </p:blipFill>
        <p:spPr>
          <a:xfrm>
            <a:off x="6662057" y="2943584"/>
            <a:ext cx="1572566" cy="1559986"/>
          </a:xfrm>
          <a:prstGeom prst="rect">
            <a:avLst/>
          </a:prstGeom>
        </p:spPr>
      </p:pic>
      <p:pic>
        <p:nvPicPr>
          <p:cNvPr id="18" name="Picture 17"/>
          <p:cNvPicPr>
            <a:picLocks noChangeAspect="1"/>
          </p:cNvPicPr>
          <p:nvPr/>
        </p:nvPicPr>
        <p:blipFill>
          <a:blip r:embed="rId6"/>
          <a:stretch>
            <a:fillRect/>
          </a:stretch>
        </p:blipFill>
        <p:spPr>
          <a:xfrm>
            <a:off x="3740005" y="2927597"/>
            <a:ext cx="1564930" cy="1564930"/>
          </a:xfrm>
          <a:prstGeom prst="rect">
            <a:avLst/>
          </a:prstGeom>
        </p:spPr>
      </p:pic>
      <p:pic>
        <p:nvPicPr>
          <p:cNvPr id="19" name="object 14"/>
          <p:cNvPicPr/>
          <p:nvPr/>
        </p:nvPicPr>
        <p:blipFill>
          <a:blip r:embed="rId7" cstate="print"/>
          <a:stretch>
            <a:fillRect/>
          </a:stretch>
        </p:blipFill>
        <p:spPr>
          <a:xfrm rot="21383073">
            <a:off x="6627515" y="889435"/>
            <a:ext cx="1652760" cy="1417242"/>
          </a:xfrm>
          <a:prstGeom prst="rect">
            <a:avLst/>
          </a:prstGeom>
        </p:spPr>
      </p:pic>
      <p:pic>
        <p:nvPicPr>
          <p:cNvPr id="20" name="object 15"/>
          <p:cNvPicPr/>
          <p:nvPr/>
        </p:nvPicPr>
        <p:blipFill>
          <a:blip r:embed="rId8" cstate="print"/>
          <a:stretch>
            <a:fillRect/>
          </a:stretch>
        </p:blipFill>
        <p:spPr>
          <a:xfrm>
            <a:off x="1196119" y="3666139"/>
            <a:ext cx="1595495" cy="1493640"/>
          </a:xfrm>
          <a:prstGeom prst="rect">
            <a:avLst/>
          </a:prstGeom>
        </p:spPr>
      </p:pic>
      <p:sp>
        <p:nvSpPr>
          <p:cNvPr id="21" name="TextBox 20"/>
          <p:cNvSpPr txBox="1"/>
          <p:nvPr/>
        </p:nvSpPr>
        <p:spPr>
          <a:xfrm>
            <a:off x="393666" y="3280681"/>
            <a:ext cx="3200400" cy="369332"/>
          </a:xfrm>
          <a:prstGeom prst="rect">
            <a:avLst/>
          </a:prstGeom>
          <a:noFill/>
        </p:spPr>
        <p:txBody>
          <a:bodyPr wrap="square" rtlCol="0">
            <a:spAutoFit/>
          </a:bodyPr>
          <a:lstStyle/>
          <a:p>
            <a:r>
              <a:rPr lang="en-GB" dirty="0" smtClean="0"/>
              <a:t>Character Flaw Tale</a:t>
            </a:r>
            <a:endParaRPr lang="en-GB" dirty="0"/>
          </a:p>
        </p:txBody>
      </p:sp>
      <p:pic>
        <p:nvPicPr>
          <p:cNvPr id="22" name="Picture 21"/>
          <p:cNvPicPr>
            <a:picLocks noChangeAspect="1"/>
          </p:cNvPicPr>
          <p:nvPr/>
        </p:nvPicPr>
        <p:blipFill>
          <a:blip r:embed="rId9"/>
          <a:stretch>
            <a:fillRect/>
          </a:stretch>
        </p:blipFill>
        <p:spPr>
          <a:xfrm>
            <a:off x="304800" y="238552"/>
            <a:ext cx="1695900" cy="1515272"/>
          </a:xfrm>
          <a:prstGeom prst="rect">
            <a:avLst/>
          </a:prstGeom>
        </p:spPr>
      </p:pic>
      <p:pic>
        <p:nvPicPr>
          <p:cNvPr id="23" name="Picture 22"/>
          <p:cNvPicPr>
            <a:picLocks noChangeAspect="1"/>
          </p:cNvPicPr>
          <p:nvPr/>
        </p:nvPicPr>
        <p:blipFill>
          <a:blip r:embed="rId10"/>
          <a:stretch>
            <a:fillRect/>
          </a:stretch>
        </p:blipFill>
        <p:spPr>
          <a:xfrm>
            <a:off x="3800251" y="937006"/>
            <a:ext cx="1331423" cy="1473399"/>
          </a:xfrm>
          <a:prstGeom prst="rect">
            <a:avLst/>
          </a:prstGeom>
        </p:spPr>
      </p:pic>
      <p:pic>
        <p:nvPicPr>
          <p:cNvPr id="24" name="Picture 23"/>
          <p:cNvPicPr>
            <a:picLocks noChangeAspect="1"/>
          </p:cNvPicPr>
          <p:nvPr/>
        </p:nvPicPr>
        <p:blipFill>
          <a:blip r:embed="rId11"/>
          <a:stretch>
            <a:fillRect/>
          </a:stretch>
        </p:blipFill>
        <p:spPr>
          <a:xfrm>
            <a:off x="1103831" y="2152902"/>
            <a:ext cx="878224" cy="1170965"/>
          </a:xfrm>
          <a:prstGeom prst="rect">
            <a:avLst/>
          </a:prstGeom>
        </p:spPr>
      </p:pic>
    </p:spTree>
    <p:extLst>
      <p:ext uri="{BB962C8B-B14F-4D97-AF65-F5344CB8AC3E}">
        <p14:creationId xmlns:p14="http://schemas.microsoft.com/office/powerpoint/2010/main" val="38245596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3" cstate="print"/>
          <a:stretch>
            <a:fillRect/>
          </a:stretch>
        </p:blipFill>
        <p:spPr>
          <a:xfrm>
            <a:off x="2267711" y="188976"/>
            <a:ext cx="4392168" cy="5855208"/>
          </a:xfrm>
          <a:prstGeom prst="rect">
            <a:avLst/>
          </a:prstGeom>
        </p:spPr>
      </p:pic>
      <p:grpSp>
        <p:nvGrpSpPr>
          <p:cNvPr id="3" name="object 3"/>
          <p:cNvGrpSpPr/>
          <p:nvPr/>
        </p:nvGrpSpPr>
        <p:grpSpPr>
          <a:xfrm>
            <a:off x="1678939" y="6080252"/>
            <a:ext cx="7225030" cy="656590"/>
            <a:chOff x="1678939" y="6080252"/>
            <a:chExt cx="7225030" cy="656590"/>
          </a:xfrm>
        </p:grpSpPr>
        <p:sp>
          <p:nvSpPr>
            <p:cNvPr id="4" name="object 4"/>
            <p:cNvSpPr/>
            <p:nvPr/>
          </p:nvSpPr>
          <p:spPr>
            <a:xfrm>
              <a:off x="1691639" y="6092952"/>
              <a:ext cx="7199630" cy="631190"/>
            </a:xfrm>
            <a:custGeom>
              <a:avLst/>
              <a:gdLst/>
              <a:ahLst/>
              <a:cxnLst/>
              <a:rect l="l" t="t" r="r" b="b"/>
              <a:pathLst>
                <a:path w="7199630" h="631190">
                  <a:moveTo>
                    <a:pt x="7199375" y="0"/>
                  </a:moveTo>
                  <a:lnTo>
                    <a:pt x="0" y="0"/>
                  </a:lnTo>
                  <a:lnTo>
                    <a:pt x="0" y="630936"/>
                  </a:lnTo>
                  <a:lnTo>
                    <a:pt x="7199375" y="630936"/>
                  </a:lnTo>
                  <a:lnTo>
                    <a:pt x="7199375" y="0"/>
                  </a:lnTo>
                  <a:close/>
                </a:path>
              </a:pathLst>
            </a:custGeom>
            <a:solidFill>
              <a:srgbClr val="DAECEE"/>
            </a:solidFill>
          </p:spPr>
          <p:txBody>
            <a:bodyPr wrap="square" lIns="0" tIns="0" rIns="0" bIns="0" rtlCol="0"/>
            <a:lstStyle/>
            <a:p>
              <a:endParaRPr/>
            </a:p>
          </p:txBody>
        </p:sp>
        <p:sp>
          <p:nvSpPr>
            <p:cNvPr id="5" name="object 5"/>
            <p:cNvSpPr/>
            <p:nvPr/>
          </p:nvSpPr>
          <p:spPr>
            <a:xfrm>
              <a:off x="1691639" y="6092952"/>
              <a:ext cx="7199630" cy="631190"/>
            </a:xfrm>
            <a:custGeom>
              <a:avLst/>
              <a:gdLst/>
              <a:ahLst/>
              <a:cxnLst/>
              <a:rect l="l" t="t" r="r" b="b"/>
              <a:pathLst>
                <a:path w="7199630" h="631190">
                  <a:moveTo>
                    <a:pt x="0" y="630936"/>
                  </a:moveTo>
                  <a:lnTo>
                    <a:pt x="7199375" y="630936"/>
                  </a:lnTo>
                  <a:lnTo>
                    <a:pt x="7199375" y="0"/>
                  </a:lnTo>
                  <a:lnTo>
                    <a:pt x="0" y="0"/>
                  </a:lnTo>
                  <a:lnTo>
                    <a:pt x="0" y="630936"/>
                  </a:lnTo>
                  <a:close/>
                </a:path>
              </a:pathLst>
            </a:custGeom>
            <a:ln w="25400">
              <a:solidFill>
                <a:srgbClr val="9FADAF"/>
              </a:solidFill>
            </a:ln>
          </p:spPr>
          <p:txBody>
            <a:bodyPr wrap="square" lIns="0" tIns="0" rIns="0" bIns="0" rtlCol="0"/>
            <a:lstStyle/>
            <a:p>
              <a:endParaRPr/>
            </a:p>
          </p:txBody>
        </p:sp>
        <p:pic>
          <p:nvPicPr>
            <p:cNvPr id="6" name="object 6"/>
            <p:cNvPicPr/>
            <p:nvPr/>
          </p:nvPicPr>
          <p:blipFill>
            <a:blip r:embed="rId4" cstate="print"/>
            <a:stretch>
              <a:fillRect/>
            </a:stretch>
          </p:blipFill>
          <p:spPr>
            <a:xfrm>
              <a:off x="1773935" y="6230112"/>
              <a:ext cx="6675881" cy="494563"/>
            </a:xfrm>
            <a:prstGeom prst="rect">
              <a:avLst/>
            </a:prstGeom>
          </p:spPr>
        </p:pic>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219200" y="304800"/>
            <a:ext cx="7225030" cy="6474460"/>
            <a:chOff x="1678939" y="262127"/>
            <a:chExt cx="7225030" cy="6474460"/>
          </a:xfrm>
        </p:grpSpPr>
        <p:pic>
          <p:nvPicPr>
            <p:cNvPr id="3" name="object 3"/>
            <p:cNvPicPr/>
            <p:nvPr/>
          </p:nvPicPr>
          <p:blipFill>
            <a:blip r:embed="rId3" cstate="print"/>
            <a:stretch>
              <a:fillRect/>
            </a:stretch>
          </p:blipFill>
          <p:spPr>
            <a:xfrm>
              <a:off x="2051303" y="262127"/>
              <a:ext cx="5184648" cy="5974080"/>
            </a:xfrm>
            <a:prstGeom prst="rect">
              <a:avLst/>
            </a:prstGeom>
          </p:spPr>
        </p:pic>
        <p:sp>
          <p:nvSpPr>
            <p:cNvPr id="4" name="object 4"/>
            <p:cNvSpPr/>
            <p:nvPr/>
          </p:nvSpPr>
          <p:spPr>
            <a:xfrm>
              <a:off x="1691639" y="6092951"/>
              <a:ext cx="7199630" cy="631190"/>
            </a:xfrm>
            <a:custGeom>
              <a:avLst/>
              <a:gdLst/>
              <a:ahLst/>
              <a:cxnLst/>
              <a:rect l="l" t="t" r="r" b="b"/>
              <a:pathLst>
                <a:path w="7199630" h="631190">
                  <a:moveTo>
                    <a:pt x="7199375" y="0"/>
                  </a:moveTo>
                  <a:lnTo>
                    <a:pt x="0" y="0"/>
                  </a:lnTo>
                  <a:lnTo>
                    <a:pt x="0" y="630936"/>
                  </a:lnTo>
                  <a:lnTo>
                    <a:pt x="7199375" y="630936"/>
                  </a:lnTo>
                  <a:lnTo>
                    <a:pt x="7199375" y="0"/>
                  </a:lnTo>
                  <a:close/>
                </a:path>
              </a:pathLst>
            </a:custGeom>
            <a:solidFill>
              <a:srgbClr val="DAECEE"/>
            </a:solidFill>
          </p:spPr>
          <p:txBody>
            <a:bodyPr wrap="square" lIns="0" tIns="0" rIns="0" bIns="0" rtlCol="0"/>
            <a:lstStyle/>
            <a:p>
              <a:endParaRPr/>
            </a:p>
          </p:txBody>
        </p:sp>
        <p:sp>
          <p:nvSpPr>
            <p:cNvPr id="5" name="object 5"/>
            <p:cNvSpPr/>
            <p:nvPr/>
          </p:nvSpPr>
          <p:spPr>
            <a:xfrm>
              <a:off x="1691639" y="6092951"/>
              <a:ext cx="7199630" cy="631190"/>
            </a:xfrm>
            <a:custGeom>
              <a:avLst/>
              <a:gdLst/>
              <a:ahLst/>
              <a:cxnLst/>
              <a:rect l="l" t="t" r="r" b="b"/>
              <a:pathLst>
                <a:path w="7199630" h="631190">
                  <a:moveTo>
                    <a:pt x="0" y="630936"/>
                  </a:moveTo>
                  <a:lnTo>
                    <a:pt x="7199375" y="630936"/>
                  </a:lnTo>
                  <a:lnTo>
                    <a:pt x="7199375" y="0"/>
                  </a:lnTo>
                  <a:lnTo>
                    <a:pt x="0" y="0"/>
                  </a:lnTo>
                  <a:lnTo>
                    <a:pt x="0" y="630936"/>
                  </a:lnTo>
                  <a:close/>
                </a:path>
              </a:pathLst>
            </a:custGeom>
            <a:ln w="25400">
              <a:solidFill>
                <a:srgbClr val="9FADAF"/>
              </a:solidFill>
            </a:ln>
          </p:spPr>
          <p:txBody>
            <a:bodyPr wrap="square" lIns="0" tIns="0" rIns="0" bIns="0" rtlCol="0"/>
            <a:lstStyle/>
            <a:p>
              <a:endParaRPr/>
            </a:p>
          </p:txBody>
        </p:sp>
        <p:pic>
          <p:nvPicPr>
            <p:cNvPr id="6" name="object 6"/>
            <p:cNvPicPr/>
            <p:nvPr/>
          </p:nvPicPr>
          <p:blipFill>
            <a:blip r:embed="rId4" cstate="print"/>
            <a:stretch>
              <a:fillRect/>
            </a:stretch>
          </p:blipFill>
          <p:spPr>
            <a:xfrm>
              <a:off x="1773935" y="6230112"/>
              <a:ext cx="6675881" cy="494563"/>
            </a:xfrm>
            <a:prstGeom prst="rect">
              <a:avLst/>
            </a:prstGeom>
          </p:spPr>
        </p:pic>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7"/>
          <p:cNvSpPr/>
          <p:nvPr/>
        </p:nvSpPr>
        <p:spPr>
          <a:xfrm>
            <a:off x="1781175" y="5877687"/>
            <a:ext cx="6840220" cy="631190"/>
          </a:xfrm>
          <a:custGeom>
            <a:avLst/>
            <a:gdLst/>
            <a:ahLst/>
            <a:cxnLst/>
            <a:rect l="l" t="t" r="r" b="b"/>
            <a:pathLst>
              <a:path w="6840220" h="631190">
                <a:moveTo>
                  <a:pt x="6839711" y="0"/>
                </a:moveTo>
                <a:lnTo>
                  <a:pt x="0" y="0"/>
                </a:lnTo>
                <a:lnTo>
                  <a:pt x="0" y="630936"/>
                </a:lnTo>
                <a:lnTo>
                  <a:pt x="6839711" y="630936"/>
                </a:lnTo>
                <a:lnTo>
                  <a:pt x="6839711" y="0"/>
                </a:lnTo>
                <a:close/>
              </a:path>
            </a:pathLst>
          </a:custGeom>
          <a:solidFill>
            <a:srgbClr val="DAECEE"/>
          </a:solidFill>
        </p:spPr>
        <p:txBody>
          <a:bodyPr wrap="square" lIns="0" tIns="0" rIns="0" bIns="0" rtlCol="0"/>
          <a:lstStyle/>
          <a:p>
            <a:endParaRPr/>
          </a:p>
        </p:txBody>
      </p:sp>
      <p:sp>
        <p:nvSpPr>
          <p:cNvPr id="8" name="object 8"/>
          <p:cNvSpPr/>
          <p:nvPr/>
        </p:nvSpPr>
        <p:spPr>
          <a:xfrm>
            <a:off x="1781175" y="5877687"/>
            <a:ext cx="6840220" cy="631190"/>
          </a:xfrm>
          <a:custGeom>
            <a:avLst/>
            <a:gdLst/>
            <a:ahLst/>
            <a:cxnLst/>
            <a:rect l="l" t="t" r="r" b="b"/>
            <a:pathLst>
              <a:path w="6840220" h="631190">
                <a:moveTo>
                  <a:pt x="0" y="630936"/>
                </a:moveTo>
                <a:lnTo>
                  <a:pt x="6839711" y="630936"/>
                </a:lnTo>
                <a:lnTo>
                  <a:pt x="6839711" y="0"/>
                </a:lnTo>
                <a:lnTo>
                  <a:pt x="0" y="0"/>
                </a:lnTo>
                <a:lnTo>
                  <a:pt x="0" y="630936"/>
                </a:lnTo>
                <a:close/>
              </a:path>
            </a:pathLst>
          </a:custGeom>
          <a:ln w="25400">
            <a:solidFill>
              <a:srgbClr val="9FADAF"/>
            </a:solidFill>
          </a:ln>
        </p:spPr>
        <p:txBody>
          <a:bodyPr wrap="square" lIns="0" tIns="0" rIns="0" bIns="0" rtlCol="0"/>
          <a:lstStyle/>
          <a:p>
            <a:endParaRPr/>
          </a:p>
        </p:txBody>
      </p:sp>
      <p:pic>
        <p:nvPicPr>
          <p:cNvPr id="9" name="object 9"/>
          <p:cNvPicPr/>
          <p:nvPr/>
        </p:nvPicPr>
        <p:blipFill>
          <a:blip r:embed="rId3" cstate="print"/>
          <a:stretch>
            <a:fillRect/>
          </a:stretch>
        </p:blipFill>
        <p:spPr>
          <a:xfrm>
            <a:off x="1845183" y="6014847"/>
            <a:ext cx="6499098" cy="500659"/>
          </a:xfrm>
          <a:prstGeom prst="rect">
            <a:avLst/>
          </a:prstGeom>
        </p:spPr>
      </p:pic>
      <p:pic>
        <p:nvPicPr>
          <p:cNvPr id="10" name="Picture 9"/>
          <p:cNvPicPr>
            <a:picLocks noChangeAspect="1"/>
          </p:cNvPicPr>
          <p:nvPr/>
        </p:nvPicPr>
        <p:blipFill>
          <a:blip r:embed="rId4"/>
          <a:stretch>
            <a:fillRect/>
          </a:stretch>
        </p:blipFill>
        <p:spPr>
          <a:xfrm>
            <a:off x="685800" y="304800"/>
            <a:ext cx="3773379" cy="5410200"/>
          </a:xfrm>
          <a:prstGeom prst="rect">
            <a:avLst/>
          </a:prstGeom>
        </p:spPr>
      </p:pic>
      <p:sp>
        <p:nvSpPr>
          <p:cNvPr id="11" name="object 6"/>
          <p:cNvSpPr txBox="1"/>
          <p:nvPr/>
        </p:nvSpPr>
        <p:spPr>
          <a:xfrm>
            <a:off x="4049532" y="2590800"/>
            <a:ext cx="4283863" cy="474489"/>
          </a:xfrm>
          <a:prstGeom prst="rect">
            <a:avLst/>
          </a:prstGeom>
        </p:spPr>
        <p:txBody>
          <a:bodyPr vert="horz" wrap="square" lIns="0" tIns="12700" rIns="0" bIns="0" rtlCol="0">
            <a:spAutoFit/>
          </a:bodyPr>
          <a:lstStyle/>
          <a:p>
            <a:pPr marL="12065" marR="5080" algn="ctr">
              <a:lnSpc>
                <a:spcPct val="100000"/>
              </a:lnSpc>
              <a:spcBef>
                <a:spcPts val="100"/>
              </a:spcBef>
            </a:pPr>
            <a:r>
              <a:rPr lang="en-GB" sz="3000" dirty="0" smtClean="0">
                <a:solidFill>
                  <a:srgbClr val="6B6BCF"/>
                </a:solidFill>
                <a:latin typeface="Arial"/>
                <a:cs typeface="Arial"/>
              </a:rPr>
              <a:t>Weekly Newsletter</a:t>
            </a:r>
            <a:endParaRPr sz="3000" dirty="0">
              <a:latin typeface="Arial"/>
              <a:cs typeface="Aria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226</TotalTime>
  <Words>1897</Words>
  <Application>Microsoft Office PowerPoint</Application>
  <PresentationFormat>On-screen Show (4:3)</PresentationFormat>
  <Paragraphs>240</Paragraphs>
  <Slides>31</Slides>
  <Notes>31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Courier New</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When practising your spellings, choose a strategy that works for you.</vt:lpstr>
      <vt:lpstr>PowerPoint Presentation</vt:lpstr>
      <vt:lpstr>From Autumn 2</vt:lpstr>
      <vt:lpstr>PowerPoint Presentation</vt:lpstr>
      <vt:lpstr>PowerPoint Presentation</vt:lpstr>
      <vt:lpstr>PowerPoint Presentation</vt:lpstr>
      <vt:lpstr>Explicit Writing Process</vt:lpstr>
      <vt:lpstr>Read High quality texts are used as stimulus for writing.</vt:lpstr>
      <vt:lpstr>Book talk/grammar/vocabulary/drama</vt:lpstr>
      <vt:lpstr>PowerPoint Presentation</vt:lpstr>
      <vt:lpstr>PowerPoint Presentation</vt:lpstr>
      <vt:lpstr>Edit and improve</vt:lpstr>
      <vt:lpstr>PowerPoint Presentation</vt:lpstr>
      <vt:lpstr>Build up of knowledge and skills</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Mariajose</dc:creator>
  <cp:lastModifiedBy>Amy Walker</cp:lastModifiedBy>
  <cp:revision>114</cp:revision>
  <dcterms:created xsi:type="dcterms:W3CDTF">2025-09-12T16:07:34Z</dcterms:created>
  <dcterms:modified xsi:type="dcterms:W3CDTF">2025-09-15T12:14:20Z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2024-10-09T00:00:00Z</vt:filetime>
  </property>
  <property fmtid="{D5CDD505-2E9C-101B-9397-08002B2CF9AE}" pid="3" name="Creator">
    <vt:lpwstr>Microsoft® PowerPoint® LTSC</vt:lpwstr>
  </property>
  <property fmtid="{D5CDD505-2E9C-101B-9397-08002B2CF9AE}" pid="4" name="LastSaved">
    <vt:filetime>2025-09-12T00:00:00Z</vt:filetime>
  </property>
  <property fmtid="{D5CDD505-2E9C-101B-9397-08002B2CF9AE}" pid="5" name="Producer">
    <vt:lpwstr>Microsoft® PowerPoint® LTSC</vt:lpwstr>
  </property>
</Properties>
</file>